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ppt/diagrams/data13.xml" ContentType="application/vnd.openxmlformats-officedocument.drawingml.diagramData+xml"/>
  <Override PartName="/ppt/diagrams/layout13.xml" ContentType="application/vnd.openxmlformats-officedocument.drawingml.diagramLayout+xml"/>
  <Override PartName="/ppt/diagrams/quickStyle13.xml" ContentType="application/vnd.openxmlformats-officedocument.drawingml.diagramStyle+xml"/>
  <Override PartName="/ppt/diagrams/colors13.xml" ContentType="application/vnd.openxmlformats-officedocument.drawingml.diagramColors+xml"/>
  <Override PartName="/ppt/diagrams/drawing13.xml" ContentType="application/vnd.ms-office.drawingml.diagramDrawing+xml"/>
  <Override PartName="/ppt/diagrams/data14.xml" ContentType="application/vnd.openxmlformats-officedocument.drawingml.diagramData+xml"/>
  <Override PartName="/ppt/diagrams/layout14.xml" ContentType="application/vnd.openxmlformats-officedocument.drawingml.diagramLayout+xml"/>
  <Override PartName="/ppt/diagrams/quickStyle14.xml" ContentType="application/vnd.openxmlformats-officedocument.drawingml.diagramStyle+xml"/>
  <Override PartName="/ppt/diagrams/colors14.xml" ContentType="application/vnd.openxmlformats-officedocument.drawingml.diagramColors+xml"/>
  <Override PartName="/ppt/diagrams/drawing14.xml" ContentType="application/vnd.ms-office.drawingml.diagramDrawing+xml"/>
  <Override PartName="/ppt/diagrams/data15.xml" ContentType="application/vnd.openxmlformats-officedocument.drawingml.diagramData+xml"/>
  <Override PartName="/ppt/diagrams/layout15.xml" ContentType="application/vnd.openxmlformats-officedocument.drawingml.diagramLayout+xml"/>
  <Override PartName="/ppt/diagrams/quickStyle15.xml" ContentType="application/vnd.openxmlformats-officedocument.drawingml.diagramStyle+xml"/>
  <Override PartName="/ppt/diagrams/colors15.xml" ContentType="application/vnd.openxmlformats-officedocument.drawingml.diagramColors+xml"/>
  <Override PartName="/ppt/diagrams/drawing1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08" r:id="rId1"/>
  </p:sldMasterIdLst>
  <p:notesMasterIdLst>
    <p:notesMasterId r:id="rId36"/>
  </p:notesMasterIdLst>
  <p:sldIdLst>
    <p:sldId id="256" r:id="rId2"/>
    <p:sldId id="307" r:id="rId3"/>
    <p:sldId id="366" r:id="rId4"/>
    <p:sldId id="272" r:id="rId5"/>
    <p:sldId id="367" r:id="rId6"/>
    <p:sldId id="368" r:id="rId7"/>
    <p:sldId id="369" r:id="rId8"/>
    <p:sldId id="370" r:id="rId9"/>
    <p:sldId id="371" r:id="rId10"/>
    <p:sldId id="372" r:id="rId11"/>
    <p:sldId id="373" r:id="rId12"/>
    <p:sldId id="374" r:id="rId13"/>
    <p:sldId id="393" r:id="rId14"/>
    <p:sldId id="394" r:id="rId15"/>
    <p:sldId id="375" r:id="rId16"/>
    <p:sldId id="395" r:id="rId17"/>
    <p:sldId id="376" r:id="rId18"/>
    <p:sldId id="377" r:id="rId19"/>
    <p:sldId id="378" r:id="rId20"/>
    <p:sldId id="379" r:id="rId21"/>
    <p:sldId id="380" r:id="rId22"/>
    <p:sldId id="381" r:id="rId23"/>
    <p:sldId id="382" r:id="rId24"/>
    <p:sldId id="383" r:id="rId25"/>
    <p:sldId id="384" r:id="rId26"/>
    <p:sldId id="385" r:id="rId27"/>
    <p:sldId id="386" r:id="rId28"/>
    <p:sldId id="387" r:id="rId29"/>
    <p:sldId id="388" r:id="rId30"/>
    <p:sldId id="389" r:id="rId31"/>
    <p:sldId id="390" r:id="rId32"/>
    <p:sldId id="391" r:id="rId33"/>
    <p:sldId id="392" r:id="rId34"/>
    <p:sldId id="261" r:id="rId3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23D78A9C-EA1D-334C-B14E-BC894DBD93F9}">
          <p14:sldIdLst>
            <p14:sldId id="256"/>
            <p14:sldId id="307"/>
            <p14:sldId id="366"/>
            <p14:sldId id="272"/>
            <p14:sldId id="367"/>
            <p14:sldId id="368"/>
            <p14:sldId id="369"/>
            <p14:sldId id="370"/>
            <p14:sldId id="371"/>
            <p14:sldId id="372"/>
            <p14:sldId id="373"/>
            <p14:sldId id="374"/>
            <p14:sldId id="393"/>
            <p14:sldId id="394"/>
            <p14:sldId id="375"/>
            <p14:sldId id="395"/>
            <p14:sldId id="376"/>
            <p14:sldId id="377"/>
            <p14:sldId id="378"/>
            <p14:sldId id="379"/>
            <p14:sldId id="380"/>
            <p14:sldId id="381"/>
            <p14:sldId id="382"/>
            <p14:sldId id="383"/>
            <p14:sldId id="384"/>
            <p14:sldId id="385"/>
            <p14:sldId id="386"/>
            <p14:sldId id="387"/>
            <p14:sldId id="388"/>
            <p14:sldId id="389"/>
            <p14:sldId id="390"/>
            <p14:sldId id="391"/>
            <p14:sldId id="392"/>
            <p14:sldId id="261"/>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Orta Stil 2 - Vurgu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0A15C55-8517-42AA-B614-E9B94910E393}" styleName="Orta Stil 2 - Vurgu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6551"/>
    <p:restoredTop sz="94590"/>
  </p:normalViewPr>
  <p:slideViewPr>
    <p:cSldViewPr snapToGrid="0" snapToObjects="1">
      <p:cViewPr varScale="1">
        <p:scale>
          <a:sx n="105" d="100"/>
          <a:sy n="105" d="100"/>
        </p:scale>
        <p:origin x="21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537A4EC-E6D0-7449-96F5-1279F1CA9425}" type="doc">
      <dgm:prSet loTypeId="urn:microsoft.com/office/officeart/2005/8/layout/equation1" loCatId="" qsTypeId="urn:microsoft.com/office/officeart/2005/8/quickstyle/simple3" qsCatId="simple" csTypeId="urn:microsoft.com/office/officeart/2005/8/colors/colorful2" csCatId="colorful" phldr="1"/>
      <dgm:spPr/>
    </dgm:pt>
    <dgm:pt modelId="{F070D0A3-241B-1442-955D-841DA145B0F7}">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Akademik başarı</a:t>
          </a:r>
        </a:p>
      </dgm:t>
    </dgm:pt>
    <dgm:pt modelId="{E2DF7688-B69A-B546-BCE0-D22E5BD84EA7}" type="sibTrans" cxnId="{F771D6D1-B902-FF46-879F-062666C89E22}">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A41F01C1-89FE-0449-AA0D-8CF5E1B4D704}" type="parTrans" cxnId="{F771D6D1-B902-FF46-879F-062666C89E22}">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019DFB82-8ADC-DE47-B998-9DF74040CE51}">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Sosyal gelişim</a:t>
          </a:r>
        </a:p>
      </dgm:t>
    </dgm:pt>
    <dgm:pt modelId="{C5F16337-42A7-4742-B4E3-16CD5A22D5F1}" type="sibTrans" cxnId="{DC5616B9-74F8-D545-B73F-6BE5B9238483}">
      <dgm:prSet/>
      <dgm:spPr/>
      <dgm:t>
        <a:bodyPr/>
        <a:lstStyle/>
        <a:p>
          <a:endParaRPr lang="tr-TR"/>
        </a:p>
      </dgm:t>
    </dgm:pt>
    <dgm:pt modelId="{8F2CBD99-56E4-104E-A070-1A26F3381FA2}" type="parTrans" cxnId="{DC5616B9-74F8-D545-B73F-6BE5B9238483}">
      <dgm:prSet/>
      <dgm:spPr/>
      <dgm:t>
        <a:bodyPr/>
        <a:lstStyle/>
        <a:p>
          <a:endParaRPr lang="tr-TR"/>
        </a:p>
      </dgm:t>
    </dgm:pt>
    <dgm:pt modelId="{AF8488C3-9BC5-5844-8BDF-3CAC47AA71FF}">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Dil becerileri</a:t>
          </a:r>
        </a:p>
      </dgm:t>
    </dgm:pt>
    <dgm:pt modelId="{C8381AB1-AB2F-F244-8079-BFE67A6E935D}" type="sibTrans" cxnId="{38DAAA7F-CF6C-5042-AF91-2EA950F0E027}">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C1CFE3A5-8902-1B44-AE15-20F47831AFDF}" type="parTrans" cxnId="{38DAAA7F-CF6C-5042-AF91-2EA950F0E027}">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F734942-3D87-3541-8E96-8CE95DAD0DDD}" type="pres">
      <dgm:prSet presAssocID="{7537A4EC-E6D0-7449-96F5-1279F1CA9425}" presName="linearFlow" presStyleCnt="0">
        <dgm:presLayoutVars>
          <dgm:dir/>
          <dgm:resizeHandles val="exact"/>
        </dgm:presLayoutVars>
      </dgm:prSet>
      <dgm:spPr/>
    </dgm:pt>
    <dgm:pt modelId="{6E38AA45-558C-DE48-8B86-0AADEADBA0EA}" type="pres">
      <dgm:prSet presAssocID="{F070D0A3-241B-1442-955D-841DA145B0F7}" presName="node" presStyleLbl="node1" presStyleIdx="0" presStyleCnt="3">
        <dgm:presLayoutVars>
          <dgm:bulletEnabled val="1"/>
        </dgm:presLayoutVars>
      </dgm:prSet>
      <dgm:spPr/>
    </dgm:pt>
    <dgm:pt modelId="{BCBA5F51-046F-3F4C-B7D6-D98DABBF1E0C}" type="pres">
      <dgm:prSet presAssocID="{E2DF7688-B69A-B546-BCE0-D22E5BD84EA7}" presName="spacerL" presStyleCnt="0"/>
      <dgm:spPr/>
    </dgm:pt>
    <dgm:pt modelId="{65918F16-F79E-974A-B57E-3462329D721C}" type="pres">
      <dgm:prSet presAssocID="{E2DF7688-B69A-B546-BCE0-D22E5BD84EA7}" presName="sibTrans" presStyleLbl="sibTrans2D1" presStyleIdx="0" presStyleCnt="2"/>
      <dgm:spPr/>
    </dgm:pt>
    <dgm:pt modelId="{A57C7432-9DCC-4647-A48B-96A6A77690DB}" type="pres">
      <dgm:prSet presAssocID="{E2DF7688-B69A-B546-BCE0-D22E5BD84EA7}" presName="spacerR" presStyleCnt="0"/>
      <dgm:spPr/>
    </dgm:pt>
    <dgm:pt modelId="{BD3AD492-69EF-0F47-ABBE-96CFA8E3C542}" type="pres">
      <dgm:prSet presAssocID="{019DFB82-8ADC-DE47-B998-9DF74040CE51}" presName="node" presStyleLbl="node1" presStyleIdx="1" presStyleCnt="3">
        <dgm:presLayoutVars>
          <dgm:bulletEnabled val="1"/>
        </dgm:presLayoutVars>
      </dgm:prSet>
      <dgm:spPr/>
    </dgm:pt>
    <dgm:pt modelId="{9B43F932-A1A0-3C47-8116-E4C3577C68BE}" type="pres">
      <dgm:prSet presAssocID="{C5F16337-42A7-4742-B4E3-16CD5A22D5F1}" presName="spacerL" presStyleCnt="0"/>
      <dgm:spPr/>
    </dgm:pt>
    <dgm:pt modelId="{B975FE04-8AA6-B741-9043-82D1C25F4FCB}" type="pres">
      <dgm:prSet presAssocID="{C5F16337-42A7-4742-B4E3-16CD5A22D5F1}" presName="sibTrans" presStyleLbl="sibTrans2D1" presStyleIdx="1" presStyleCnt="2"/>
      <dgm:spPr/>
    </dgm:pt>
    <dgm:pt modelId="{BC7FDDF4-81D5-4E41-A11D-03086363B2B4}" type="pres">
      <dgm:prSet presAssocID="{C5F16337-42A7-4742-B4E3-16CD5A22D5F1}" presName="spacerR" presStyleCnt="0"/>
      <dgm:spPr/>
    </dgm:pt>
    <dgm:pt modelId="{B670F3F1-6DB0-F349-BF54-21D0A976ACB9}" type="pres">
      <dgm:prSet presAssocID="{AF8488C3-9BC5-5844-8BDF-3CAC47AA71FF}" presName="node" presStyleLbl="node1" presStyleIdx="2" presStyleCnt="3">
        <dgm:presLayoutVars>
          <dgm:bulletEnabled val="1"/>
        </dgm:presLayoutVars>
      </dgm:prSet>
      <dgm:spPr/>
    </dgm:pt>
  </dgm:ptLst>
  <dgm:cxnLst>
    <dgm:cxn modelId="{3DDC4F1E-AB96-4642-873D-CAEE9DCC91B4}" type="presOf" srcId="{AF8488C3-9BC5-5844-8BDF-3CAC47AA71FF}" destId="{B670F3F1-6DB0-F349-BF54-21D0A976ACB9}" srcOrd="0" destOrd="0" presId="urn:microsoft.com/office/officeart/2005/8/layout/equation1"/>
    <dgm:cxn modelId="{98EC1F32-9FC3-684F-8204-72772572A7DD}" type="presOf" srcId="{C5F16337-42A7-4742-B4E3-16CD5A22D5F1}" destId="{B975FE04-8AA6-B741-9043-82D1C25F4FCB}" srcOrd="0" destOrd="0" presId="urn:microsoft.com/office/officeart/2005/8/layout/equation1"/>
    <dgm:cxn modelId="{E512EF63-4FD2-F54D-941E-97C80B5C2FD6}" type="presOf" srcId="{019DFB82-8ADC-DE47-B998-9DF74040CE51}" destId="{BD3AD492-69EF-0F47-ABBE-96CFA8E3C542}" srcOrd="0" destOrd="0" presId="urn:microsoft.com/office/officeart/2005/8/layout/equation1"/>
    <dgm:cxn modelId="{E766CE68-EBD1-2A41-9EC0-E0743F0FB0EE}" type="presOf" srcId="{7537A4EC-E6D0-7449-96F5-1279F1CA9425}" destId="{5F734942-3D87-3541-8E96-8CE95DAD0DDD}" srcOrd="0" destOrd="0" presId="urn:microsoft.com/office/officeart/2005/8/layout/equation1"/>
    <dgm:cxn modelId="{38DAAA7F-CF6C-5042-AF91-2EA950F0E027}" srcId="{7537A4EC-E6D0-7449-96F5-1279F1CA9425}" destId="{AF8488C3-9BC5-5844-8BDF-3CAC47AA71FF}" srcOrd="2" destOrd="0" parTransId="{C1CFE3A5-8902-1B44-AE15-20F47831AFDF}" sibTransId="{C8381AB1-AB2F-F244-8079-BFE67A6E935D}"/>
    <dgm:cxn modelId="{4CCAF785-6F57-B34E-8528-5E99760ACFA9}" type="presOf" srcId="{F070D0A3-241B-1442-955D-841DA145B0F7}" destId="{6E38AA45-558C-DE48-8B86-0AADEADBA0EA}" srcOrd="0" destOrd="0" presId="urn:microsoft.com/office/officeart/2005/8/layout/equation1"/>
    <dgm:cxn modelId="{16687CA1-7B8D-1242-92B1-47421FD52F31}" type="presOf" srcId="{E2DF7688-B69A-B546-BCE0-D22E5BD84EA7}" destId="{65918F16-F79E-974A-B57E-3462329D721C}" srcOrd="0" destOrd="0" presId="urn:microsoft.com/office/officeart/2005/8/layout/equation1"/>
    <dgm:cxn modelId="{DC5616B9-74F8-D545-B73F-6BE5B9238483}" srcId="{7537A4EC-E6D0-7449-96F5-1279F1CA9425}" destId="{019DFB82-8ADC-DE47-B998-9DF74040CE51}" srcOrd="1" destOrd="0" parTransId="{8F2CBD99-56E4-104E-A070-1A26F3381FA2}" sibTransId="{C5F16337-42A7-4742-B4E3-16CD5A22D5F1}"/>
    <dgm:cxn modelId="{F771D6D1-B902-FF46-879F-062666C89E22}" srcId="{7537A4EC-E6D0-7449-96F5-1279F1CA9425}" destId="{F070D0A3-241B-1442-955D-841DA145B0F7}" srcOrd="0" destOrd="0" parTransId="{A41F01C1-89FE-0449-AA0D-8CF5E1B4D704}" sibTransId="{E2DF7688-B69A-B546-BCE0-D22E5BD84EA7}"/>
    <dgm:cxn modelId="{6B04DC3E-DF4B-1748-9B12-0C1F5E7950AD}" type="presParOf" srcId="{5F734942-3D87-3541-8E96-8CE95DAD0DDD}" destId="{6E38AA45-558C-DE48-8B86-0AADEADBA0EA}" srcOrd="0" destOrd="0" presId="urn:microsoft.com/office/officeart/2005/8/layout/equation1"/>
    <dgm:cxn modelId="{2D68201B-3C65-0A49-A38D-79FF7EA7EA24}" type="presParOf" srcId="{5F734942-3D87-3541-8E96-8CE95DAD0DDD}" destId="{BCBA5F51-046F-3F4C-B7D6-D98DABBF1E0C}" srcOrd="1" destOrd="0" presId="urn:microsoft.com/office/officeart/2005/8/layout/equation1"/>
    <dgm:cxn modelId="{4ECE4FC4-3BD8-CC4A-A199-EBEA230D7FA3}" type="presParOf" srcId="{5F734942-3D87-3541-8E96-8CE95DAD0DDD}" destId="{65918F16-F79E-974A-B57E-3462329D721C}" srcOrd="2" destOrd="0" presId="urn:microsoft.com/office/officeart/2005/8/layout/equation1"/>
    <dgm:cxn modelId="{EFBF25CB-E6B2-6C40-89BE-B858ED1603F8}" type="presParOf" srcId="{5F734942-3D87-3541-8E96-8CE95DAD0DDD}" destId="{A57C7432-9DCC-4647-A48B-96A6A77690DB}" srcOrd="3" destOrd="0" presId="urn:microsoft.com/office/officeart/2005/8/layout/equation1"/>
    <dgm:cxn modelId="{97839DFC-079E-3344-AD34-4D8556DE19D2}" type="presParOf" srcId="{5F734942-3D87-3541-8E96-8CE95DAD0DDD}" destId="{BD3AD492-69EF-0F47-ABBE-96CFA8E3C542}" srcOrd="4" destOrd="0" presId="urn:microsoft.com/office/officeart/2005/8/layout/equation1"/>
    <dgm:cxn modelId="{91BC6220-EE00-2945-8EF9-6C660C1CD6E9}" type="presParOf" srcId="{5F734942-3D87-3541-8E96-8CE95DAD0DDD}" destId="{9B43F932-A1A0-3C47-8116-E4C3577C68BE}" srcOrd="5" destOrd="0" presId="urn:microsoft.com/office/officeart/2005/8/layout/equation1"/>
    <dgm:cxn modelId="{B858CBC6-13AE-0948-94E6-12492A53663D}" type="presParOf" srcId="{5F734942-3D87-3541-8E96-8CE95DAD0DDD}" destId="{B975FE04-8AA6-B741-9043-82D1C25F4FCB}" srcOrd="6" destOrd="0" presId="urn:microsoft.com/office/officeart/2005/8/layout/equation1"/>
    <dgm:cxn modelId="{87DFEF51-F806-0A43-A4F9-4E6D74E8A581}" type="presParOf" srcId="{5F734942-3D87-3541-8E96-8CE95DAD0DDD}" destId="{BC7FDDF4-81D5-4E41-A11D-03086363B2B4}" srcOrd="7" destOrd="0" presId="urn:microsoft.com/office/officeart/2005/8/layout/equation1"/>
    <dgm:cxn modelId="{0D206512-2B22-B34E-99F7-E1ECBC5B3825}" type="presParOf" srcId="{5F734942-3D87-3541-8E96-8CE95DAD0DDD}" destId="{B670F3F1-6DB0-F349-BF54-21D0A976ACB9}" srcOrd="8" destOrd="0" presId="urn:microsoft.com/office/officeart/2005/8/layout/equati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AF5A6EFA-3F4D-7746-9794-1C47718CC991}" type="doc">
      <dgm:prSet loTypeId="urn:microsoft.com/office/officeart/2005/8/layout/arrow3" loCatId="" qsTypeId="urn:microsoft.com/office/officeart/2005/8/quickstyle/simple3" qsCatId="simple" csTypeId="urn:microsoft.com/office/officeart/2005/8/colors/colorful2" csCatId="colorful" phldr="1"/>
      <dgm:spPr/>
      <dgm:t>
        <a:bodyPr/>
        <a:lstStyle/>
        <a:p>
          <a:endParaRPr lang="tr-TR"/>
        </a:p>
      </dgm:t>
    </dgm:pt>
    <dgm:pt modelId="{C185FCB1-8B7F-BE45-93EC-868A92FA92C8}">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Genelleme </a:t>
          </a:r>
        </a:p>
      </dgm:t>
    </dgm:pt>
    <dgm:pt modelId="{7743F025-CF1B-3D43-9E6A-FB8B55B78E66}" type="parTrans" cxnId="{EE97A4CE-46F5-E54F-9032-E55B13B51E85}">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36BA5A16-D014-994C-9977-1EB0BD3124D4}" type="sibTrans" cxnId="{EE97A4CE-46F5-E54F-9032-E55B13B51E85}">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8C0501B6-FA67-C747-8C6F-73866E868B1B}">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Yapılandırılmış ortam</a:t>
          </a:r>
        </a:p>
      </dgm:t>
    </dgm:pt>
    <dgm:pt modelId="{D312A943-80B6-F542-B9B3-652F57AC1157}" type="parTrans" cxnId="{07A1CE38-9794-884C-8511-411BE0C2B304}">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83A43CC4-C536-BD44-93E7-9E5F77DABEAC}" type="sibTrans" cxnId="{07A1CE38-9794-884C-8511-411BE0C2B304}">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A36057CB-A95A-104E-8C6B-32CC6637E711}" type="pres">
      <dgm:prSet presAssocID="{AF5A6EFA-3F4D-7746-9794-1C47718CC991}" presName="compositeShape" presStyleCnt="0">
        <dgm:presLayoutVars>
          <dgm:chMax val="2"/>
          <dgm:dir/>
          <dgm:resizeHandles val="exact"/>
        </dgm:presLayoutVars>
      </dgm:prSet>
      <dgm:spPr/>
    </dgm:pt>
    <dgm:pt modelId="{9DF3A77B-C167-6141-8C72-EF01D3FA9794}" type="pres">
      <dgm:prSet presAssocID="{AF5A6EFA-3F4D-7746-9794-1C47718CC991}" presName="divider" presStyleLbl="fgShp" presStyleIdx="0" presStyleCnt="1"/>
      <dgm:spPr/>
    </dgm:pt>
    <dgm:pt modelId="{0DCBC719-327D-724A-AC45-884797828A32}" type="pres">
      <dgm:prSet presAssocID="{C185FCB1-8B7F-BE45-93EC-868A92FA92C8}" presName="downArrow" presStyleLbl="node1" presStyleIdx="0" presStyleCnt="2"/>
      <dgm:spPr/>
    </dgm:pt>
    <dgm:pt modelId="{FEC10A45-F503-034D-B9AD-7B7BE2B3DE28}" type="pres">
      <dgm:prSet presAssocID="{C185FCB1-8B7F-BE45-93EC-868A92FA92C8}" presName="downArrowText" presStyleLbl="revTx" presStyleIdx="0" presStyleCnt="2">
        <dgm:presLayoutVars>
          <dgm:bulletEnabled val="1"/>
        </dgm:presLayoutVars>
      </dgm:prSet>
      <dgm:spPr/>
    </dgm:pt>
    <dgm:pt modelId="{FFE50FC4-8BBF-6742-A869-5EFA48B18D0B}" type="pres">
      <dgm:prSet presAssocID="{8C0501B6-FA67-C747-8C6F-73866E868B1B}" presName="upArrow" presStyleLbl="node1" presStyleIdx="1" presStyleCnt="2"/>
      <dgm:spPr/>
    </dgm:pt>
    <dgm:pt modelId="{647D95A8-C161-F74B-9C54-F3030122B74E}" type="pres">
      <dgm:prSet presAssocID="{8C0501B6-FA67-C747-8C6F-73866E868B1B}" presName="upArrowText" presStyleLbl="revTx" presStyleIdx="1" presStyleCnt="2">
        <dgm:presLayoutVars>
          <dgm:bulletEnabled val="1"/>
        </dgm:presLayoutVars>
      </dgm:prSet>
      <dgm:spPr/>
    </dgm:pt>
  </dgm:ptLst>
  <dgm:cxnLst>
    <dgm:cxn modelId="{1EB86209-3935-2645-9273-BD870CDE44A9}" type="presOf" srcId="{C185FCB1-8B7F-BE45-93EC-868A92FA92C8}" destId="{FEC10A45-F503-034D-B9AD-7B7BE2B3DE28}" srcOrd="0" destOrd="0" presId="urn:microsoft.com/office/officeart/2005/8/layout/arrow3"/>
    <dgm:cxn modelId="{B91FED35-5F5A-AB42-AC5F-AD51EF9E3A8E}" type="presOf" srcId="{8C0501B6-FA67-C747-8C6F-73866E868B1B}" destId="{647D95A8-C161-F74B-9C54-F3030122B74E}" srcOrd="0" destOrd="0" presId="urn:microsoft.com/office/officeart/2005/8/layout/arrow3"/>
    <dgm:cxn modelId="{07A1CE38-9794-884C-8511-411BE0C2B304}" srcId="{AF5A6EFA-3F4D-7746-9794-1C47718CC991}" destId="{8C0501B6-FA67-C747-8C6F-73866E868B1B}" srcOrd="1" destOrd="0" parTransId="{D312A943-80B6-F542-B9B3-652F57AC1157}" sibTransId="{83A43CC4-C536-BD44-93E7-9E5F77DABEAC}"/>
    <dgm:cxn modelId="{82415B3E-FDBE-354F-9D60-F5946E318FC6}" type="presOf" srcId="{AF5A6EFA-3F4D-7746-9794-1C47718CC991}" destId="{A36057CB-A95A-104E-8C6B-32CC6637E711}" srcOrd="0" destOrd="0" presId="urn:microsoft.com/office/officeart/2005/8/layout/arrow3"/>
    <dgm:cxn modelId="{EE97A4CE-46F5-E54F-9032-E55B13B51E85}" srcId="{AF5A6EFA-3F4D-7746-9794-1C47718CC991}" destId="{C185FCB1-8B7F-BE45-93EC-868A92FA92C8}" srcOrd="0" destOrd="0" parTransId="{7743F025-CF1B-3D43-9E6A-FB8B55B78E66}" sibTransId="{36BA5A16-D014-994C-9977-1EB0BD3124D4}"/>
    <dgm:cxn modelId="{2A6A9348-D9C5-E344-A042-18B53175D0E9}" type="presParOf" srcId="{A36057CB-A95A-104E-8C6B-32CC6637E711}" destId="{9DF3A77B-C167-6141-8C72-EF01D3FA9794}" srcOrd="0" destOrd="0" presId="urn:microsoft.com/office/officeart/2005/8/layout/arrow3"/>
    <dgm:cxn modelId="{78463C4B-2F40-F543-806A-4A440701FDA8}" type="presParOf" srcId="{A36057CB-A95A-104E-8C6B-32CC6637E711}" destId="{0DCBC719-327D-724A-AC45-884797828A32}" srcOrd="1" destOrd="0" presId="urn:microsoft.com/office/officeart/2005/8/layout/arrow3"/>
    <dgm:cxn modelId="{C752B181-C84D-C948-A04F-888412F35F6F}" type="presParOf" srcId="{A36057CB-A95A-104E-8C6B-32CC6637E711}" destId="{FEC10A45-F503-034D-B9AD-7B7BE2B3DE28}" srcOrd="2" destOrd="0" presId="urn:microsoft.com/office/officeart/2005/8/layout/arrow3"/>
    <dgm:cxn modelId="{D5367196-3408-4F4A-9507-F962B2E1C3BF}" type="presParOf" srcId="{A36057CB-A95A-104E-8C6B-32CC6637E711}" destId="{FFE50FC4-8BBF-6742-A869-5EFA48B18D0B}" srcOrd="3" destOrd="0" presId="urn:microsoft.com/office/officeart/2005/8/layout/arrow3"/>
    <dgm:cxn modelId="{1DBC0219-41A3-944E-89C6-52AF8F08221C}" type="presParOf" srcId="{A36057CB-A95A-104E-8C6B-32CC6637E711}" destId="{647D95A8-C161-F74B-9C54-F3030122B74E}"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437B6F92-35DA-524D-B56A-EA2FAFD900A1}" type="doc">
      <dgm:prSet loTypeId="urn:microsoft.com/office/officeart/2005/8/layout/default" loCatId="" qsTypeId="urn:microsoft.com/office/officeart/2005/8/quickstyle/simple3" qsCatId="simple" csTypeId="urn:microsoft.com/office/officeart/2005/8/colors/colorful1" csCatId="colorful" phldr="1"/>
      <dgm:spPr/>
      <dgm:t>
        <a:bodyPr/>
        <a:lstStyle/>
        <a:p>
          <a:endParaRPr lang="tr-TR"/>
        </a:p>
      </dgm:t>
    </dgm:pt>
    <dgm:pt modelId="{E981776C-7EA9-3844-BFF0-66AFDE2EDD77}">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En yapılandırılmış öğretim yöntemlerindendir</a:t>
          </a:r>
        </a:p>
      </dgm:t>
    </dgm:pt>
    <dgm:pt modelId="{85B7BAAA-B09C-CD42-B1BB-B8212FEEBA98}" type="parTrans" cxnId="{EC7F2739-04C8-C64F-AEF1-3BFA0AD185B0}">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C6974E4F-02CD-704A-B704-4B1BBC18B3C2}" type="sibTrans" cxnId="{EC7F2739-04C8-C64F-AEF1-3BFA0AD185B0}">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F7561407-E5D3-0142-84A4-548A8F39E4CB}">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İlişkili </a:t>
          </a:r>
          <a:r>
            <a:rPr lang="tr-TR" b="1" dirty="0">
              <a:latin typeface="Tahoma" panose="020B0604030504040204" pitchFamily="34" charset="0"/>
              <a:ea typeface="Tahoma" panose="020B0604030504040204" pitchFamily="34" charset="0"/>
              <a:cs typeface="Tahoma" panose="020B0604030504040204" pitchFamily="34" charset="0"/>
            </a:rPr>
            <a:t>dilsel uyaranların belirginliği artırılırken </a:t>
          </a:r>
          <a:r>
            <a:rPr lang="tr-TR" dirty="0">
              <a:latin typeface="Tahoma" panose="020B0604030504040204" pitchFamily="34" charset="0"/>
              <a:ea typeface="Tahoma" panose="020B0604030504040204" pitchFamily="34" charset="0"/>
              <a:cs typeface="Tahoma" panose="020B0604030504040204" pitchFamily="34" charset="0"/>
            </a:rPr>
            <a:t>ilişkisiz dilsel uyaranlar azaltılır. </a:t>
          </a:r>
        </a:p>
      </dgm:t>
    </dgm:pt>
    <dgm:pt modelId="{92DE8C58-749D-A440-BA05-E81FFDEFC667}" type="parTrans" cxnId="{61645820-AAD6-674B-8945-313076B711EA}">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7CADC638-DB0D-1843-B9A0-DE4F59986706}" type="sibTrans" cxnId="{61645820-AAD6-674B-8945-313076B711EA}">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4968E24-E566-6A4B-B687-572564B39F27}">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Ayrık denemelerle öğretim olarak da adlandırılır.</a:t>
          </a:r>
        </a:p>
      </dgm:t>
    </dgm:pt>
    <dgm:pt modelId="{942A3675-04C0-9349-9B12-003FBFB4AE9C}" type="parTrans" cxnId="{7B42A49E-2557-A54C-A160-422D0E9471E4}">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C93A40CE-E084-A147-A791-0B7E139D1469}" type="sibTrans" cxnId="{7B42A49E-2557-A54C-A160-422D0E9471E4}">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82EEABB-C376-184E-B825-AEDE93CF96E6}" type="pres">
      <dgm:prSet presAssocID="{437B6F92-35DA-524D-B56A-EA2FAFD900A1}" presName="diagram" presStyleCnt="0">
        <dgm:presLayoutVars>
          <dgm:dir/>
          <dgm:resizeHandles val="exact"/>
        </dgm:presLayoutVars>
      </dgm:prSet>
      <dgm:spPr/>
    </dgm:pt>
    <dgm:pt modelId="{511BEB88-FCAD-8348-AF7E-D5EB41E8F8B5}" type="pres">
      <dgm:prSet presAssocID="{E981776C-7EA9-3844-BFF0-66AFDE2EDD77}" presName="node" presStyleLbl="node1" presStyleIdx="0" presStyleCnt="3">
        <dgm:presLayoutVars>
          <dgm:bulletEnabled val="1"/>
        </dgm:presLayoutVars>
      </dgm:prSet>
      <dgm:spPr/>
    </dgm:pt>
    <dgm:pt modelId="{CD970BF0-093E-354C-81B6-2F28FCB7F720}" type="pres">
      <dgm:prSet presAssocID="{C6974E4F-02CD-704A-B704-4B1BBC18B3C2}" presName="sibTrans" presStyleCnt="0"/>
      <dgm:spPr/>
    </dgm:pt>
    <dgm:pt modelId="{4536DB9A-3B50-654A-A89E-E4585E64DF4E}" type="pres">
      <dgm:prSet presAssocID="{F7561407-E5D3-0142-84A4-548A8F39E4CB}" presName="node" presStyleLbl="node1" presStyleIdx="1" presStyleCnt="3">
        <dgm:presLayoutVars>
          <dgm:bulletEnabled val="1"/>
        </dgm:presLayoutVars>
      </dgm:prSet>
      <dgm:spPr/>
    </dgm:pt>
    <dgm:pt modelId="{C019A12D-D066-9F4A-8C2E-8FF32905F056}" type="pres">
      <dgm:prSet presAssocID="{7CADC638-DB0D-1843-B9A0-DE4F59986706}" presName="sibTrans" presStyleCnt="0"/>
      <dgm:spPr/>
    </dgm:pt>
    <dgm:pt modelId="{85104E7C-CEBA-6A42-BE96-2BD9063F5D2D}" type="pres">
      <dgm:prSet presAssocID="{54968E24-E566-6A4B-B687-572564B39F27}" presName="node" presStyleLbl="node1" presStyleIdx="2" presStyleCnt="3">
        <dgm:presLayoutVars>
          <dgm:bulletEnabled val="1"/>
        </dgm:presLayoutVars>
      </dgm:prSet>
      <dgm:spPr/>
    </dgm:pt>
  </dgm:ptLst>
  <dgm:cxnLst>
    <dgm:cxn modelId="{61645820-AAD6-674B-8945-313076B711EA}" srcId="{437B6F92-35DA-524D-B56A-EA2FAFD900A1}" destId="{F7561407-E5D3-0142-84A4-548A8F39E4CB}" srcOrd="1" destOrd="0" parTransId="{92DE8C58-749D-A440-BA05-E81FFDEFC667}" sibTransId="{7CADC638-DB0D-1843-B9A0-DE4F59986706}"/>
    <dgm:cxn modelId="{37CF5533-6FCE-164C-8E13-689B4BEC00C5}" type="presOf" srcId="{F7561407-E5D3-0142-84A4-548A8F39E4CB}" destId="{4536DB9A-3B50-654A-A89E-E4585E64DF4E}" srcOrd="0" destOrd="0" presId="urn:microsoft.com/office/officeart/2005/8/layout/default"/>
    <dgm:cxn modelId="{EC7F2739-04C8-C64F-AEF1-3BFA0AD185B0}" srcId="{437B6F92-35DA-524D-B56A-EA2FAFD900A1}" destId="{E981776C-7EA9-3844-BFF0-66AFDE2EDD77}" srcOrd="0" destOrd="0" parTransId="{85B7BAAA-B09C-CD42-B1BB-B8212FEEBA98}" sibTransId="{C6974E4F-02CD-704A-B704-4B1BBC18B3C2}"/>
    <dgm:cxn modelId="{94B95C7D-5861-A74B-8746-0EB8F02B0B11}" type="presOf" srcId="{437B6F92-35DA-524D-B56A-EA2FAFD900A1}" destId="{182EEABB-C376-184E-B825-AEDE93CF96E6}" srcOrd="0" destOrd="0" presId="urn:microsoft.com/office/officeart/2005/8/layout/default"/>
    <dgm:cxn modelId="{7B42A49E-2557-A54C-A160-422D0E9471E4}" srcId="{437B6F92-35DA-524D-B56A-EA2FAFD900A1}" destId="{54968E24-E566-6A4B-B687-572564B39F27}" srcOrd="2" destOrd="0" parTransId="{942A3675-04C0-9349-9B12-003FBFB4AE9C}" sibTransId="{C93A40CE-E084-A147-A791-0B7E139D1469}"/>
    <dgm:cxn modelId="{A3EBC4AC-CD6B-1B49-949F-25785E56CD33}" type="presOf" srcId="{E981776C-7EA9-3844-BFF0-66AFDE2EDD77}" destId="{511BEB88-FCAD-8348-AF7E-D5EB41E8F8B5}" srcOrd="0" destOrd="0" presId="urn:microsoft.com/office/officeart/2005/8/layout/default"/>
    <dgm:cxn modelId="{3DEB13CF-0E99-1542-B8E0-AC2F9ACCE07D}" type="presOf" srcId="{54968E24-E566-6A4B-B687-572564B39F27}" destId="{85104E7C-CEBA-6A42-BE96-2BD9063F5D2D}" srcOrd="0" destOrd="0" presId="urn:microsoft.com/office/officeart/2005/8/layout/default"/>
    <dgm:cxn modelId="{39CC3EEA-D826-284C-B00E-53A8B35EA92C}" type="presParOf" srcId="{182EEABB-C376-184E-B825-AEDE93CF96E6}" destId="{511BEB88-FCAD-8348-AF7E-D5EB41E8F8B5}" srcOrd="0" destOrd="0" presId="urn:microsoft.com/office/officeart/2005/8/layout/default"/>
    <dgm:cxn modelId="{782B0CEC-2503-CC49-A1DA-52A96DCD4550}" type="presParOf" srcId="{182EEABB-C376-184E-B825-AEDE93CF96E6}" destId="{CD970BF0-093E-354C-81B6-2F28FCB7F720}" srcOrd="1" destOrd="0" presId="urn:microsoft.com/office/officeart/2005/8/layout/default"/>
    <dgm:cxn modelId="{C4A51CF8-7BD8-2342-A1E6-B78D992ABEB7}" type="presParOf" srcId="{182EEABB-C376-184E-B825-AEDE93CF96E6}" destId="{4536DB9A-3B50-654A-A89E-E4585E64DF4E}" srcOrd="2" destOrd="0" presId="urn:microsoft.com/office/officeart/2005/8/layout/default"/>
    <dgm:cxn modelId="{24256043-C67D-8240-A470-AC25CBC2A4D3}" type="presParOf" srcId="{182EEABB-C376-184E-B825-AEDE93CF96E6}" destId="{C019A12D-D066-9F4A-8C2E-8FF32905F056}" srcOrd="3" destOrd="0" presId="urn:microsoft.com/office/officeart/2005/8/layout/default"/>
    <dgm:cxn modelId="{D15568E7-5C64-1346-A030-281FE1821720}" type="presParOf" srcId="{182EEABB-C376-184E-B825-AEDE93CF96E6}" destId="{85104E7C-CEBA-6A42-BE96-2BD9063F5D2D}"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B41B1CAA-DD6C-BD46-9E1F-EFF420752577}" type="doc">
      <dgm:prSet loTypeId="urn:microsoft.com/office/officeart/2005/8/layout/arrow3" loCatId="" qsTypeId="urn:microsoft.com/office/officeart/2005/8/quickstyle/simple4" qsCatId="simple" csTypeId="urn:microsoft.com/office/officeart/2005/8/colors/colorful1" csCatId="colorful" phldr="1"/>
      <dgm:spPr/>
      <dgm:t>
        <a:bodyPr/>
        <a:lstStyle/>
        <a:p>
          <a:endParaRPr lang="tr-TR"/>
        </a:p>
      </dgm:t>
    </dgm:pt>
    <dgm:pt modelId="{BE29BECA-F090-4746-94CE-7F9CCC9979A6}">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Kısa sürede çok sayıda öğrenme fırsatı sunması</a:t>
          </a:r>
        </a:p>
      </dgm:t>
    </dgm:pt>
    <dgm:pt modelId="{03F1A45A-8D8D-324F-9E2A-6C998A5CD093}" type="parTrans" cxnId="{1237E6CC-AAF4-1E4F-B334-3F67758888B6}">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86435387-4A93-4542-949A-54A997C79558}" type="sibTrans" cxnId="{1237E6CC-AAF4-1E4F-B334-3F67758888B6}">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44079B1-791F-6447-A410-82E70FDBEE87}">
      <dgm:prSet phldrT="[Metin]"/>
      <dgm:spPr/>
      <dgm:t>
        <a:bodyPr/>
        <a:lstStyle/>
        <a:p>
          <a:r>
            <a:rPr lang="tr-TR" dirty="0" err="1">
              <a:latin typeface="Tahoma" panose="020B0604030504040204" pitchFamily="34" charset="0"/>
              <a:ea typeface="Tahoma" panose="020B0604030504040204" pitchFamily="34" charset="0"/>
              <a:cs typeface="Tahoma" panose="020B0604030504040204" pitchFamily="34" charset="0"/>
            </a:rPr>
            <a:t>Güdüleyicilik</a:t>
          </a:r>
          <a:r>
            <a:rPr lang="tr-TR" dirty="0">
              <a:latin typeface="Tahoma" panose="020B0604030504040204" pitchFamily="34" charset="0"/>
              <a:ea typeface="Tahoma" panose="020B0604030504040204" pitchFamily="34" charset="0"/>
              <a:cs typeface="Tahoma" panose="020B0604030504040204" pitchFamily="34" charset="0"/>
            </a:rPr>
            <a:t> düzeyinin düşük olması ve daha fazla </a:t>
          </a:r>
          <a:r>
            <a:rPr lang="tr-TR" dirty="0" err="1">
              <a:latin typeface="Tahoma" panose="020B0604030504040204" pitchFamily="34" charset="0"/>
              <a:ea typeface="Tahoma" panose="020B0604030504040204" pitchFamily="34" charset="0"/>
              <a:cs typeface="Tahoma" panose="020B0604030504040204" pitchFamily="34" charset="0"/>
            </a:rPr>
            <a:t>yapılandırılmışlık</a:t>
          </a:r>
          <a:r>
            <a:rPr lang="tr-TR" dirty="0">
              <a:latin typeface="Tahoma" panose="020B0604030504040204" pitchFamily="34" charset="0"/>
              <a:ea typeface="Tahoma" panose="020B0604030504040204" pitchFamily="34" charset="0"/>
              <a:cs typeface="Tahoma" panose="020B0604030504040204" pitchFamily="34" charset="0"/>
            </a:rPr>
            <a:t> içermesi</a:t>
          </a:r>
        </a:p>
      </dgm:t>
    </dgm:pt>
    <dgm:pt modelId="{A200C901-48AE-5244-97A1-9D6CEAA61E20}" type="parTrans" cxnId="{39EAE288-6CBE-5245-875D-DCB41B08E935}">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953C10A6-B609-6E4D-9C62-097F6CE4A9CF}" type="sibTrans" cxnId="{39EAE288-6CBE-5245-875D-DCB41B08E935}">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8C3FE4C2-4C9F-2246-B537-694DB7659DFC}" type="pres">
      <dgm:prSet presAssocID="{B41B1CAA-DD6C-BD46-9E1F-EFF420752577}" presName="compositeShape" presStyleCnt="0">
        <dgm:presLayoutVars>
          <dgm:chMax val="2"/>
          <dgm:dir/>
          <dgm:resizeHandles val="exact"/>
        </dgm:presLayoutVars>
      </dgm:prSet>
      <dgm:spPr/>
    </dgm:pt>
    <dgm:pt modelId="{D35105FD-6801-414C-9C7C-08A53C202894}" type="pres">
      <dgm:prSet presAssocID="{B41B1CAA-DD6C-BD46-9E1F-EFF420752577}" presName="divider" presStyleLbl="fgShp" presStyleIdx="0" presStyleCnt="1"/>
      <dgm:spPr/>
    </dgm:pt>
    <dgm:pt modelId="{1B836B53-28BD-4448-9817-CAC992B20A23}" type="pres">
      <dgm:prSet presAssocID="{BE29BECA-F090-4746-94CE-7F9CCC9979A6}" presName="downArrow" presStyleLbl="node1" presStyleIdx="0" presStyleCnt="2"/>
      <dgm:spPr/>
    </dgm:pt>
    <dgm:pt modelId="{988F7F84-0D29-BD4C-A74C-6C2FB48FA331}" type="pres">
      <dgm:prSet presAssocID="{BE29BECA-F090-4746-94CE-7F9CCC9979A6}" presName="downArrowText" presStyleLbl="revTx" presStyleIdx="0" presStyleCnt="2">
        <dgm:presLayoutVars>
          <dgm:bulletEnabled val="1"/>
        </dgm:presLayoutVars>
      </dgm:prSet>
      <dgm:spPr/>
    </dgm:pt>
    <dgm:pt modelId="{BD0FDBAA-3D93-124D-889A-2B15CE2EBA79}" type="pres">
      <dgm:prSet presAssocID="{144079B1-791F-6447-A410-82E70FDBEE87}" presName="upArrow" presStyleLbl="node1" presStyleIdx="1" presStyleCnt="2"/>
      <dgm:spPr/>
    </dgm:pt>
    <dgm:pt modelId="{B2107312-C69C-C54D-B541-F1038F29864D}" type="pres">
      <dgm:prSet presAssocID="{144079B1-791F-6447-A410-82E70FDBEE87}" presName="upArrowText" presStyleLbl="revTx" presStyleIdx="1" presStyleCnt="2">
        <dgm:presLayoutVars>
          <dgm:bulletEnabled val="1"/>
        </dgm:presLayoutVars>
      </dgm:prSet>
      <dgm:spPr/>
    </dgm:pt>
  </dgm:ptLst>
  <dgm:cxnLst>
    <dgm:cxn modelId="{1232B91F-0A2E-764D-A622-396852BB70A1}" type="presOf" srcId="{BE29BECA-F090-4746-94CE-7F9CCC9979A6}" destId="{988F7F84-0D29-BD4C-A74C-6C2FB48FA331}" srcOrd="0" destOrd="0" presId="urn:microsoft.com/office/officeart/2005/8/layout/arrow3"/>
    <dgm:cxn modelId="{58A5DB63-25C9-FC46-A150-403D0DB52CAA}" type="presOf" srcId="{144079B1-791F-6447-A410-82E70FDBEE87}" destId="{B2107312-C69C-C54D-B541-F1038F29864D}" srcOrd="0" destOrd="0" presId="urn:microsoft.com/office/officeart/2005/8/layout/arrow3"/>
    <dgm:cxn modelId="{CFAECB65-1E89-034F-91B5-F54EFC61283A}" type="presOf" srcId="{B41B1CAA-DD6C-BD46-9E1F-EFF420752577}" destId="{8C3FE4C2-4C9F-2246-B537-694DB7659DFC}" srcOrd="0" destOrd="0" presId="urn:microsoft.com/office/officeart/2005/8/layout/arrow3"/>
    <dgm:cxn modelId="{39EAE288-6CBE-5245-875D-DCB41B08E935}" srcId="{B41B1CAA-DD6C-BD46-9E1F-EFF420752577}" destId="{144079B1-791F-6447-A410-82E70FDBEE87}" srcOrd="1" destOrd="0" parTransId="{A200C901-48AE-5244-97A1-9D6CEAA61E20}" sibTransId="{953C10A6-B609-6E4D-9C62-097F6CE4A9CF}"/>
    <dgm:cxn modelId="{1237E6CC-AAF4-1E4F-B334-3F67758888B6}" srcId="{B41B1CAA-DD6C-BD46-9E1F-EFF420752577}" destId="{BE29BECA-F090-4746-94CE-7F9CCC9979A6}" srcOrd="0" destOrd="0" parTransId="{03F1A45A-8D8D-324F-9E2A-6C998A5CD093}" sibTransId="{86435387-4A93-4542-949A-54A997C79558}"/>
    <dgm:cxn modelId="{C637B8E3-C6C8-9D45-BB20-56CF5311EB06}" type="presParOf" srcId="{8C3FE4C2-4C9F-2246-B537-694DB7659DFC}" destId="{D35105FD-6801-414C-9C7C-08A53C202894}" srcOrd="0" destOrd="0" presId="urn:microsoft.com/office/officeart/2005/8/layout/arrow3"/>
    <dgm:cxn modelId="{197466DC-C989-A64D-866A-7009ADA3A7A9}" type="presParOf" srcId="{8C3FE4C2-4C9F-2246-B537-694DB7659DFC}" destId="{1B836B53-28BD-4448-9817-CAC992B20A23}" srcOrd="1" destOrd="0" presId="urn:microsoft.com/office/officeart/2005/8/layout/arrow3"/>
    <dgm:cxn modelId="{DCB736A0-4B76-A345-8ADF-241CC0CF1035}" type="presParOf" srcId="{8C3FE4C2-4C9F-2246-B537-694DB7659DFC}" destId="{988F7F84-0D29-BD4C-A74C-6C2FB48FA331}" srcOrd="2" destOrd="0" presId="urn:microsoft.com/office/officeart/2005/8/layout/arrow3"/>
    <dgm:cxn modelId="{35E56240-3F8A-E34F-AAC4-439B11348B2A}" type="presParOf" srcId="{8C3FE4C2-4C9F-2246-B537-694DB7659DFC}" destId="{BD0FDBAA-3D93-124D-889A-2B15CE2EBA79}" srcOrd="3" destOrd="0" presId="urn:microsoft.com/office/officeart/2005/8/layout/arrow3"/>
    <dgm:cxn modelId="{4F86D9D1-656F-7345-B1D7-09F605E38734}" type="presParOf" srcId="{8C3FE4C2-4C9F-2246-B537-694DB7659DFC}" destId="{B2107312-C69C-C54D-B541-F1038F29864D}" srcOrd="4" destOrd="0" presId="urn:microsoft.com/office/officeart/2005/8/layout/arrow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3.xml><?xml version="1.0" encoding="utf-8"?>
<dgm:dataModel xmlns:dgm="http://schemas.openxmlformats.org/drawingml/2006/diagram" xmlns:a="http://schemas.openxmlformats.org/drawingml/2006/main">
  <dgm:ptLst>
    <dgm:pt modelId="{87A99E45-CF5A-BA47-8BED-3F67DC2CED0E}" type="doc">
      <dgm:prSet loTypeId="urn:microsoft.com/office/officeart/2005/8/layout/default" loCatId="" qsTypeId="urn:microsoft.com/office/officeart/2005/8/quickstyle/simple3" qsCatId="simple" csTypeId="urn:microsoft.com/office/officeart/2005/8/colors/colorful1" csCatId="colorful" phldr="1"/>
      <dgm:spPr/>
      <dgm:t>
        <a:bodyPr/>
        <a:lstStyle/>
        <a:p>
          <a:endParaRPr lang="tr-TR"/>
        </a:p>
      </dgm:t>
    </dgm:pt>
    <dgm:pt modelId="{2254C2AE-2F2E-484B-AB49-65FF10486CFC}">
      <dgm:prSet phldrT="[Metin]"/>
      <dgm:spPr/>
      <dgm:t>
        <a:bodyPr/>
        <a:lstStyle/>
        <a:p>
          <a:r>
            <a:rPr lang="tr-TR" dirty="0" err="1">
              <a:latin typeface="Tahoma" panose="020B0604030504040204" pitchFamily="34" charset="0"/>
              <a:ea typeface="Tahoma" panose="020B0604030504040204" pitchFamily="34" charset="0"/>
              <a:cs typeface="Tahoma" panose="020B0604030504040204" pitchFamily="34" charset="0"/>
            </a:rPr>
            <a:t>Drill</a:t>
          </a:r>
          <a:r>
            <a:rPr lang="tr-TR" dirty="0">
              <a:latin typeface="Tahoma" panose="020B0604030504040204" pitchFamily="34" charset="0"/>
              <a:ea typeface="Tahoma" panose="020B0604030504040204" pitchFamily="34" charset="0"/>
              <a:cs typeface="Tahoma" panose="020B0604030504040204" pitchFamily="34" charset="0"/>
            </a:rPr>
            <a:t> yöntemi içerisine </a:t>
          </a:r>
          <a:r>
            <a:rPr lang="tr-TR" b="1" dirty="0">
              <a:latin typeface="Tahoma" panose="020B0604030504040204" pitchFamily="34" charset="0"/>
              <a:ea typeface="Tahoma" panose="020B0604030504040204" pitchFamily="34" charset="0"/>
              <a:cs typeface="Tahoma" panose="020B0604030504040204" pitchFamily="34" charset="0"/>
            </a:rPr>
            <a:t>daha fazla güdüleyici etkinlikler </a:t>
          </a:r>
          <a:r>
            <a:rPr lang="tr-TR" dirty="0">
              <a:latin typeface="Tahoma" panose="020B0604030504040204" pitchFamily="34" charset="0"/>
              <a:ea typeface="Tahoma" panose="020B0604030504040204" pitchFamily="34" charset="0"/>
              <a:cs typeface="Tahoma" panose="020B0604030504040204" pitchFamily="34" charset="0"/>
            </a:rPr>
            <a:t>yerleştirerek biraz daha farklılaşan yapılandırılmış yaklaşımdır.</a:t>
          </a:r>
        </a:p>
      </dgm:t>
    </dgm:pt>
    <dgm:pt modelId="{4847FA78-0E04-E542-BE49-6B1EBFECCEB7}" type="parTrans" cxnId="{C6D4C9B5-2FAD-8B4C-A3D9-CA2557BDDF15}">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06ECB21A-F962-2040-A6B2-E0742D4C0120}" type="sibTrans" cxnId="{C6D4C9B5-2FAD-8B4C-A3D9-CA2557BDDF15}">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E314828A-CB20-A14E-9493-1F4444A98CF7}">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Sadece hedef dil davranışı pekiştirilmez aynı zamanda </a:t>
          </a:r>
          <a:r>
            <a:rPr lang="tr-TR" b="1" dirty="0">
              <a:latin typeface="Tahoma" panose="020B0604030504040204" pitchFamily="34" charset="0"/>
              <a:ea typeface="Tahoma" panose="020B0604030504040204" pitchFamily="34" charset="0"/>
              <a:cs typeface="Tahoma" panose="020B0604030504040204" pitchFamily="34" charset="0"/>
            </a:rPr>
            <a:t>hedef uyarana bir öncül eklenir </a:t>
          </a:r>
          <a:r>
            <a:rPr lang="tr-TR" dirty="0">
              <a:latin typeface="Tahoma" panose="020B0604030504040204" pitchFamily="34" charset="0"/>
              <a:ea typeface="Tahoma" panose="020B0604030504040204" pitchFamily="34" charset="0"/>
              <a:cs typeface="Tahoma" panose="020B0604030504040204" pitchFamily="34" charset="0"/>
            </a:rPr>
            <a:t>ve hedef davranışın ortaya çıkması amacıyla  çocuğun güdülenmesi sağlanır. </a:t>
          </a:r>
        </a:p>
      </dgm:t>
    </dgm:pt>
    <dgm:pt modelId="{0FAE83DA-4505-AF49-A48B-AA2CFD93D64C}" type="parTrans" cxnId="{04BC6ED4-4E98-C94B-A9D0-AE0628BA0D0B}">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76454B8F-7865-4642-A654-4B7E69DF7221}" type="sibTrans" cxnId="{04BC6ED4-4E98-C94B-A9D0-AE0628BA0D0B}">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6BA3402F-B90C-BF44-9911-660814378282}">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Öncül güdüleyici olay ve sonuç güdüleyici olay</a:t>
          </a:r>
        </a:p>
      </dgm:t>
    </dgm:pt>
    <dgm:pt modelId="{AB46B87F-4D5A-AC4E-8B9A-7DAFC12C6EA9}" type="parTrans" cxnId="{EC0C98A9-A783-AF45-B85B-BA82269042B1}">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2803F19C-6AF7-E54B-B3F9-975FF5A119E6}" type="sibTrans" cxnId="{EC0C98A9-A783-AF45-B85B-BA82269042B1}">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AF734776-CAC5-6241-89E8-BBB3067943F0}" type="pres">
      <dgm:prSet presAssocID="{87A99E45-CF5A-BA47-8BED-3F67DC2CED0E}" presName="diagram" presStyleCnt="0">
        <dgm:presLayoutVars>
          <dgm:dir/>
          <dgm:resizeHandles val="exact"/>
        </dgm:presLayoutVars>
      </dgm:prSet>
      <dgm:spPr/>
    </dgm:pt>
    <dgm:pt modelId="{C8E3A20F-4685-C64A-AB13-C002BC30C0C5}" type="pres">
      <dgm:prSet presAssocID="{2254C2AE-2F2E-484B-AB49-65FF10486CFC}" presName="node" presStyleLbl="node1" presStyleIdx="0" presStyleCnt="3">
        <dgm:presLayoutVars>
          <dgm:bulletEnabled val="1"/>
        </dgm:presLayoutVars>
      </dgm:prSet>
      <dgm:spPr/>
    </dgm:pt>
    <dgm:pt modelId="{AEB32BC9-A8AC-5341-9C45-A165B3892E47}" type="pres">
      <dgm:prSet presAssocID="{06ECB21A-F962-2040-A6B2-E0742D4C0120}" presName="sibTrans" presStyleCnt="0"/>
      <dgm:spPr/>
    </dgm:pt>
    <dgm:pt modelId="{FC414EFA-D2D3-1A43-B4C1-17FFC9194007}" type="pres">
      <dgm:prSet presAssocID="{E314828A-CB20-A14E-9493-1F4444A98CF7}" presName="node" presStyleLbl="node1" presStyleIdx="1" presStyleCnt="3">
        <dgm:presLayoutVars>
          <dgm:bulletEnabled val="1"/>
        </dgm:presLayoutVars>
      </dgm:prSet>
      <dgm:spPr/>
    </dgm:pt>
    <dgm:pt modelId="{0B67F0F7-5DC1-B242-8192-6C7AAD4965E5}" type="pres">
      <dgm:prSet presAssocID="{76454B8F-7865-4642-A654-4B7E69DF7221}" presName="sibTrans" presStyleCnt="0"/>
      <dgm:spPr/>
    </dgm:pt>
    <dgm:pt modelId="{FFAEDEC4-4119-8140-944B-443B2EA066AB}" type="pres">
      <dgm:prSet presAssocID="{6BA3402F-B90C-BF44-9911-660814378282}" presName="node" presStyleLbl="node1" presStyleIdx="2" presStyleCnt="3">
        <dgm:presLayoutVars>
          <dgm:bulletEnabled val="1"/>
        </dgm:presLayoutVars>
      </dgm:prSet>
      <dgm:spPr/>
    </dgm:pt>
  </dgm:ptLst>
  <dgm:cxnLst>
    <dgm:cxn modelId="{EB5DDF31-45E4-214C-AA46-43A22AF32C8A}" type="presOf" srcId="{E314828A-CB20-A14E-9493-1F4444A98CF7}" destId="{FC414EFA-D2D3-1A43-B4C1-17FFC9194007}" srcOrd="0" destOrd="0" presId="urn:microsoft.com/office/officeart/2005/8/layout/default"/>
    <dgm:cxn modelId="{FF94AE4E-3BB9-1C4D-8201-138FAEE42603}" type="presOf" srcId="{2254C2AE-2F2E-484B-AB49-65FF10486CFC}" destId="{C8E3A20F-4685-C64A-AB13-C002BC30C0C5}" srcOrd="0" destOrd="0" presId="urn:microsoft.com/office/officeart/2005/8/layout/default"/>
    <dgm:cxn modelId="{C927A879-4220-0447-B231-01F0206FC03E}" type="presOf" srcId="{6BA3402F-B90C-BF44-9911-660814378282}" destId="{FFAEDEC4-4119-8140-944B-443B2EA066AB}" srcOrd="0" destOrd="0" presId="urn:microsoft.com/office/officeart/2005/8/layout/default"/>
    <dgm:cxn modelId="{5BB34C9F-EB8E-4C45-9291-C694197D49F0}" type="presOf" srcId="{87A99E45-CF5A-BA47-8BED-3F67DC2CED0E}" destId="{AF734776-CAC5-6241-89E8-BBB3067943F0}" srcOrd="0" destOrd="0" presId="urn:microsoft.com/office/officeart/2005/8/layout/default"/>
    <dgm:cxn modelId="{EC0C98A9-A783-AF45-B85B-BA82269042B1}" srcId="{87A99E45-CF5A-BA47-8BED-3F67DC2CED0E}" destId="{6BA3402F-B90C-BF44-9911-660814378282}" srcOrd="2" destOrd="0" parTransId="{AB46B87F-4D5A-AC4E-8B9A-7DAFC12C6EA9}" sibTransId="{2803F19C-6AF7-E54B-B3F9-975FF5A119E6}"/>
    <dgm:cxn modelId="{C6D4C9B5-2FAD-8B4C-A3D9-CA2557BDDF15}" srcId="{87A99E45-CF5A-BA47-8BED-3F67DC2CED0E}" destId="{2254C2AE-2F2E-484B-AB49-65FF10486CFC}" srcOrd="0" destOrd="0" parTransId="{4847FA78-0E04-E542-BE49-6B1EBFECCEB7}" sibTransId="{06ECB21A-F962-2040-A6B2-E0742D4C0120}"/>
    <dgm:cxn modelId="{04BC6ED4-4E98-C94B-A9D0-AE0628BA0D0B}" srcId="{87A99E45-CF5A-BA47-8BED-3F67DC2CED0E}" destId="{E314828A-CB20-A14E-9493-1F4444A98CF7}" srcOrd="1" destOrd="0" parTransId="{0FAE83DA-4505-AF49-A48B-AA2CFD93D64C}" sibTransId="{76454B8F-7865-4642-A654-4B7E69DF7221}"/>
    <dgm:cxn modelId="{CCE6A276-AFD2-2049-8F65-24FFE65804B2}" type="presParOf" srcId="{AF734776-CAC5-6241-89E8-BBB3067943F0}" destId="{C8E3A20F-4685-C64A-AB13-C002BC30C0C5}" srcOrd="0" destOrd="0" presId="urn:microsoft.com/office/officeart/2005/8/layout/default"/>
    <dgm:cxn modelId="{75A412EA-9C8E-6643-AEEB-A3FA563F8DC0}" type="presParOf" srcId="{AF734776-CAC5-6241-89E8-BBB3067943F0}" destId="{AEB32BC9-A8AC-5341-9C45-A165B3892E47}" srcOrd="1" destOrd="0" presId="urn:microsoft.com/office/officeart/2005/8/layout/default"/>
    <dgm:cxn modelId="{9ABACC96-2EAF-B14F-81A2-20E7F3747602}" type="presParOf" srcId="{AF734776-CAC5-6241-89E8-BBB3067943F0}" destId="{FC414EFA-D2D3-1A43-B4C1-17FFC9194007}" srcOrd="2" destOrd="0" presId="urn:microsoft.com/office/officeart/2005/8/layout/default"/>
    <dgm:cxn modelId="{DA9D033A-01D6-104C-8DB5-35FAE4E8A31A}" type="presParOf" srcId="{AF734776-CAC5-6241-89E8-BBB3067943F0}" destId="{0B67F0F7-5DC1-B242-8192-6C7AAD4965E5}" srcOrd="3" destOrd="0" presId="urn:microsoft.com/office/officeart/2005/8/layout/default"/>
    <dgm:cxn modelId="{E1D51DBC-5096-F048-8042-49A01ECA820E}" type="presParOf" srcId="{AF734776-CAC5-6241-89E8-BBB3067943F0}" destId="{FFAEDEC4-4119-8140-944B-443B2EA066AB}" srcOrd="4"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4.xml><?xml version="1.0" encoding="utf-8"?>
<dgm:dataModel xmlns:dgm="http://schemas.openxmlformats.org/drawingml/2006/diagram" xmlns:a="http://schemas.openxmlformats.org/drawingml/2006/main">
  <dgm:ptLst>
    <dgm:pt modelId="{5541A02D-9650-134C-80DE-0D452B8C445E}" type="doc">
      <dgm:prSet loTypeId="urn:microsoft.com/office/officeart/2005/8/layout/default" loCatId="" qsTypeId="urn:microsoft.com/office/officeart/2005/8/quickstyle/simple3" qsCatId="simple" csTypeId="urn:microsoft.com/office/officeart/2005/8/colors/colorful1" csCatId="colorful" phldr="1"/>
      <dgm:spPr/>
      <dgm:t>
        <a:bodyPr/>
        <a:lstStyle/>
        <a:p>
          <a:endParaRPr lang="tr-TR"/>
        </a:p>
      </dgm:t>
    </dgm:pt>
    <dgm:pt modelId="{F5AEA26E-094D-674E-BEA7-D065A3BE02AE}">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Sosyal öğrenme kuramına dayanır. </a:t>
          </a:r>
        </a:p>
      </dgm:t>
    </dgm:pt>
    <dgm:pt modelId="{BE1B2D26-9F62-9B48-AA91-D80A2B0C6DD4}" type="parTrans" cxnId="{4EDF2BFB-3C70-DD42-A4E3-D7C1C7321D7D}">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3FE92F8A-250F-6743-83FA-6E1F16E34DEC}" type="sibTrans" cxnId="{4EDF2BFB-3C70-DD42-A4E3-D7C1C7321D7D}">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32301C92-73E5-9E44-8430-3998CE5FF109}">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Yoğun ve yapılandırılmış bir format kullanılır. </a:t>
          </a:r>
        </a:p>
      </dgm:t>
    </dgm:pt>
    <dgm:pt modelId="{E002D385-17DE-E146-8E54-714B2D4BC558}" type="parTrans" cxnId="{D34B0DE9-657B-4D42-BDE7-DD75A1C381BA}">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4C510756-73DE-114A-B706-E988D5BBC761}" type="sibTrans" cxnId="{D34B0DE9-657B-4D42-BDE7-DD75A1C381BA}">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A97F7B81-DF27-FC46-9DA1-1113B6DC6DCB}">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Bu yaklaşımda modeli hemen </a:t>
          </a:r>
          <a:r>
            <a:rPr lang="tr-TR" b="1" dirty="0">
              <a:latin typeface="Tahoma" panose="020B0604030504040204" pitchFamily="34" charset="0"/>
              <a:ea typeface="Tahoma" panose="020B0604030504040204" pitchFamily="34" charset="0"/>
              <a:cs typeface="Tahoma" panose="020B0604030504040204" pitchFamily="34" charset="0"/>
            </a:rPr>
            <a:t>taklit etme yerine çocuğun dinlemesi </a:t>
          </a:r>
          <a:r>
            <a:rPr lang="tr-TR" dirty="0">
              <a:latin typeface="Tahoma" panose="020B0604030504040204" pitchFamily="34" charset="0"/>
              <a:ea typeface="Tahoma" panose="020B0604030504040204" pitchFamily="34" charset="0"/>
              <a:cs typeface="Tahoma" panose="020B0604030504040204" pitchFamily="34" charset="0"/>
            </a:rPr>
            <a:t>yer alır. </a:t>
          </a:r>
        </a:p>
      </dgm:t>
    </dgm:pt>
    <dgm:pt modelId="{FF78B41A-7BD9-DB4B-893E-71FA86E47CA2}" type="parTrans" cxnId="{5AECE53C-8030-6249-8E98-C426F1F6ABCF}">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ED36D516-B5CF-C040-8EB8-CAFCB4906A0C}" type="sibTrans" cxnId="{5AECE53C-8030-6249-8E98-C426F1F6ABCF}">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BC5E9A85-032D-C349-B8A9-4B727EEBAD00}">
      <dgm:prSet phldrT="[Metin]"/>
      <dgm:spPr/>
      <dgm:t>
        <a:bodyPr/>
        <a:lstStyle/>
        <a:p>
          <a:r>
            <a:rPr lang="tr-TR" b="1" dirty="0">
              <a:latin typeface="Tahoma" panose="020B0604030504040204" pitchFamily="34" charset="0"/>
              <a:ea typeface="Tahoma" panose="020B0604030504040204" pitchFamily="34" charset="0"/>
              <a:cs typeface="Tahoma" panose="020B0604030504040204" pitchFamily="34" charset="0"/>
            </a:rPr>
            <a:t>Dinleme yoluyla çocuk önce uyarılır </a:t>
          </a:r>
          <a:r>
            <a:rPr lang="tr-TR" dirty="0">
              <a:latin typeface="Tahoma" panose="020B0604030504040204" pitchFamily="34" charset="0"/>
              <a:ea typeface="Tahoma" panose="020B0604030504040204" pitchFamily="34" charset="0"/>
              <a:cs typeface="Tahoma" panose="020B0604030504040204" pitchFamily="34" charset="0"/>
            </a:rPr>
            <a:t>ardından hedef davranışı kendisi çıkarır. </a:t>
          </a:r>
        </a:p>
      </dgm:t>
    </dgm:pt>
    <dgm:pt modelId="{B6679858-6F9F-3B46-815A-3F57C6530B7B}" type="parTrans" cxnId="{A09863BB-6907-7C42-8769-42E2F0129D48}">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8CB8F8C-407B-C440-AC91-529005C4140D}" type="sibTrans" cxnId="{A09863BB-6907-7C42-8769-42E2F0129D48}">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DFFDC3F-2224-E241-94A4-D11E1310AF8B}">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 Çocuğun model davranışı taklit etmesi beklenmez. Modeli dinlemesi ve modelin sunduğu uyaranlar içerisinde </a:t>
          </a:r>
          <a:r>
            <a:rPr lang="tr-TR" b="1" dirty="0">
              <a:latin typeface="Tahoma" panose="020B0604030504040204" pitchFamily="34" charset="0"/>
              <a:ea typeface="Tahoma" panose="020B0604030504040204" pitchFamily="34" charset="0"/>
              <a:cs typeface="Tahoma" panose="020B0604030504040204" pitchFamily="34" charset="0"/>
            </a:rPr>
            <a:t>benzer kalıbı yakalaması </a:t>
          </a:r>
          <a:r>
            <a:rPr lang="tr-TR" dirty="0">
              <a:latin typeface="Tahoma" panose="020B0604030504040204" pitchFamily="34" charset="0"/>
              <a:ea typeface="Tahoma" panose="020B0604030504040204" pitchFamily="34" charset="0"/>
              <a:cs typeface="Tahoma" panose="020B0604030504040204" pitchFamily="34" charset="0"/>
            </a:rPr>
            <a:t>beklenir. </a:t>
          </a:r>
        </a:p>
      </dgm:t>
    </dgm:pt>
    <dgm:pt modelId="{6F50ED00-A2C6-AD49-957C-52AD45BC8F4C}" type="parTrans" cxnId="{511C5848-65E2-5C4F-AFD0-DDDCADE252F0}">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33E6FC91-B882-9B4C-9D0B-A00BD242B627}" type="sibTrans" cxnId="{511C5848-65E2-5C4F-AFD0-DDDCADE252F0}">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7919121-05DF-964F-B5F9-1FC8F0FE029F}" type="pres">
      <dgm:prSet presAssocID="{5541A02D-9650-134C-80DE-0D452B8C445E}" presName="diagram" presStyleCnt="0">
        <dgm:presLayoutVars>
          <dgm:dir/>
          <dgm:resizeHandles val="exact"/>
        </dgm:presLayoutVars>
      </dgm:prSet>
      <dgm:spPr/>
    </dgm:pt>
    <dgm:pt modelId="{47B03F89-2CF2-9F4B-AC86-F10282971B39}" type="pres">
      <dgm:prSet presAssocID="{F5AEA26E-094D-674E-BEA7-D065A3BE02AE}" presName="node" presStyleLbl="node1" presStyleIdx="0" presStyleCnt="5">
        <dgm:presLayoutVars>
          <dgm:bulletEnabled val="1"/>
        </dgm:presLayoutVars>
      </dgm:prSet>
      <dgm:spPr/>
    </dgm:pt>
    <dgm:pt modelId="{86BCD36E-C791-F848-869E-7AB1B8DC787D}" type="pres">
      <dgm:prSet presAssocID="{3FE92F8A-250F-6743-83FA-6E1F16E34DEC}" presName="sibTrans" presStyleCnt="0"/>
      <dgm:spPr/>
    </dgm:pt>
    <dgm:pt modelId="{68F9B932-6990-8648-8461-B5C70E0F2E4F}" type="pres">
      <dgm:prSet presAssocID="{32301C92-73E5-9E44-8430-3998CE5FF109}" presName="node" presStyleLbl="node1" presStyleIdx="1" presStyleCnt="5">
        <dgm:presLayoutVars>
          <dgm:bulletEnabled val="1"/>
        </dgm:presLayoutVars>
      </dgm:prSet>
      <dgm:spPr/>
    </dgm:pt>
    <dgm:pt modelId="{D5CBEB47-5C51-2D41-A883-B24F7A3CA7E1}" type="pres">
      <dgm:prSet presAssocID="{4C510756-73DE-114A-B706-E988D5BBC761}" presName="sibTrans" presStyleCnt="0"/>
      <dgm:spPr/>
    </dgm:pt>
    <dgm:pt modelId="{B1016934-CE31-5E46-9948-846CD90E55EF}" type="pres">
      <dgm:prSet presAssocID="{A97F7B81-DF27-FC46-9DA1-1113B6DC6DCB}" presName="node" presStyleLbl="node1" presStyleIdx="2" presStyleCnt="5">
        <dgm:presLayoutVars>
          <dgm:bulletEnabled val="1"/>
        </dgm:presLayoutVars>
      </dgm:prSet>
      <dgm:spPr/>
    </dgm:pt>
    <dgm:pt modelId="{FA4DFE40-99BC-774D-A6BA-CC942F02C58D}" type="pres">
      <dgm:prSet presAssocID="{ED36D516-B5CF-C040-8EB8-CAFCB4906A0C}" presName="sibTrans" presStyleCnt="0"/>
      <dgm:spPr/>
    </dgm:pt>
    <dgm:pt modelId="{DBAB9A9A-BDE3-4849-B95A-961DE8198BA8}" type="pres">
      <dgm:prSet presAssocID="{BC5E9A85-032D-C349-B8A9-4B727EEBAD00}" presName="node" presStyleLbl="node1" presStyleIdx="3" presStyleCnt="5">
        <dgm:presLayoutVars>
          <dgm:bulletEnabled val="1"/>
        </dgm:presLayoutVars>
      </dgm:prSet>
      <dgm:spPr/>
    </dgm:pt>
    <dgm:pt modelId="{07194776-681D-7B4A-87E4-DD709306FA1E}" type="pres">
      <dgm:prSet presAssocID="{18CB8F8C-407B-C440-AC91-529005C4140D}" presName="sibTrans" presStyleCnt="0"/>
      <dgm:spPr/>
    </dgm:pt>
    <dgm:pt modelId="{F13C0E8B-EE2F-2540-B779-210CB364E589}" type="pres">
      <dgm:prSet presAssocID="{1DFFDC3F-2224-E241-94A4-D11E1310AF8B}" presName="node" presStyleLbl="node1" presStyleIdx="4" presStyleCnt="5">
        <dgm:presLayoutVars>
          <dgm:bulletEnabled val="1"/>
        </dgm:presLayoutVars>
      </dgm:prSet>
      <dgm:spPr/>
    </dgm:pt>
  </dgm:ptLst>
  <dgm:cxnLst>
    <dgm:cxn modelId="{5AECE53C-8030-6249-8E98-C426F1F6ABCF}" srcId="{5541A02D-9650-134C-80DE-0D452B8C445E}" destId="{A97F7B81-DF27-FC46-9DA1-1113B6DC6DCB}" srcOrd="2" destOrd="0" parTransId="{FF78B41A-7BD9-DB4B-893E-71FA86E47CA2}" sibTransId="{ED36D516-B5CF-C040-8EB8-CAFCB4906A0C}"/>
    <dgm:cxn modelId="{511C5848-65E2-5C4F-AFD0-DDDCADE252F0}" srcId="{5541A02D-9650-134C-80DE-0D452B8C445E}" destId="{1DFFDC3F-2224-E241-94A4-D11E1310AF8B}" srcOrd="4" destOrd="0" parTransId="{6F50ED00-A2C6-AD49-957C-52AD45BC8F4C}" sibTransId="{33E6FC91-B882-9B4C-9D0B-A00BD242B627}"/>
    <dgm:cxn modelId="{89397088-D407-4F4D-8361-690F3292B172}" type="presOf" srcId="{5541A02D-9650-134C-80DE-0D452B8C445E}" destId="{17919121-05DF-964F-B5F9-1FC8F0FE029F}" srcOrd="0" destOrd="0" presId="urn:microsoft.com/office/officeart/2005/8/layout/default"/>
    <dgm:cxn modelId="{A1D3E5B0-383B-C345-950B-A81898D6FA92}" type="presOf" srcId="{32301C92-73E5-9E44-8430-3998CE5FF109}" destId="{68F9B932-6990-8648-8461-B5C70E0F2E4F}" srcOrd="0" destOrd="0" presId="urn:microsoft.com/office/officeart/2005/8/layout/default"/>
    <dgm:cxn modelId="{105CA1B6-00E1-8C4B-98B1-93768D91E0C8}" type="presOf" srcId="{1DFFDC3F-2224-E241-94A4-D11E1310AF8B}" destId="{F13C0E8B-EE2F-2540-B779-210CB364E589}" srcOrd="0" destOrd="0" presId="urn:microsoft.com/office/officeart/2005/8/layout/default"/>
    <dgm:cxn modelId="{A09863BB-6907-7C42-8769-42E2F0129D48}" srcId="{5541A02D-9650-134C-80DE-0D452B8C445E}" destId="{BC5E9A85-032D-C349-B8A9-4B727EEBAD00}" srcOrd="3" destOrd="0" parTransId="{B6679858-6F9F-3B46-815A-3F57C6530B7B}" sibTransId="{18CB8F8C-407B-C440-AC91-529005C4140D}"/>
    <dgm:cxn modelId="{D579FFBC-3A62-6144-A457-E339C4920476}" type="presOf" srcId="{BC5E9A85-032D-C349-B8A9-4B727EEBAD00}" destId="{DBAB9A9A-BDE3-4849-B95A-961DE8198BA8}" srcOrd="0" destOrd="0" presId="urn:microsoft.com/office/officeart/2005/8/layout/default"/>
    <dgm:cxn modelId="{EFC7D7C5-27E3-494A-82C5-20EA55C3C71C}" type="presOf" srcId="{A97F7B81-DF27-FC46-9DA1-1113B6DC6DCB}" destId="{B1016934-CE31-5E46-9948-846CD90E55EF}" srcOrd="0" destOrd="0" presId="urn:microsoft.com/office/officeart/2005/8/layout/default"/>
    <dgm:cxn modelId="{D34B0DE9-657B-4D42-BDE7-DD75A1C381BA}" srcId="{5541A02D-9650-134C-80DE-0D452B8C445E}" destId="{32301C92-73E5-9E44-8430-3998CE5FF109}" srcOrd="1" destOrd="0" parTransId="{E002D385-17DE-E146-8E54-714B2D4BC558}" sibTransId="{4C510756-73DE-114A-B706-E988D5BBC761}"/>
    <dgm:cxn modelId="{BD5BB9F5-ACC8-A048-A447-1BD4A3C3DAC4}" type="presOf" srcId="{F5AEA26E-094D-674E-BEA7-D065A3BE02AE}" destId="{47B03F89-2CF2-9F4B-AC86-F10282971B39}" srcOrd="0" destOrd="0" presId="urn:microsoft.com/office/officeart/2005/8/layout/default"/>
    <dgm:cxn modelId="{4EDF2BFB-3C70-DD42-A4E3-D7C1C7321D7D}" srcId="{5541A02D-9650-134C-80DE-0D452B8C445E}" destId="{F5AEA26E-094D-674E-BEA7-D065A3BE02AE}" srcOrd="0" destOrd="0" parTransId="{BE1B2D26-9F62-9B48-AA91-D80A2B0C6DD4}" sibTransId="{3FE92F8A-250F-6743-83FA-6E1F16E34DEC}"/>
    <dgm:cxn modelId="{51FD5228-4685-9042-8A2B-D496013AFE40}" type="presParOf" srcId="{17919121-05DF-964F-B5F9-1FC8F0FE029F}" destId="{47B03F89-2CF2-9F4B-AC86-F10282971B39}" srcOrd="0" destOrd="0" presId="urn:microsoft.com/office/officeart/2005/8/layout/default"/>
    <dgm:cxn modelId="{8E55444D-01AA-704D-AE61-25EC5ECD165E}" type="presParOf" srcId="{17919121-05DF-964F-B5F9-1FC8F0FE029F}" destId="{86BCD36E-C791-F848-869E-7AB1B8DC787D}" srcOrd="1" destOrd="0" presId="urn:microsoft.com/office/officeart/2005/8/layout/default"/>
    <dgm:cxn modelId="{F5756B68-BEBC-EB43-97AF-569CB7E18F28}" type="presParOf" srcId="{17919121-05DF-964F-B5F9-1FC8F0FE029F}" destId="{68F9B932-6990-8648-8461-B5C70E0F2E4F}" srcOrd="2" destOrd="0" presId="urn:microsoft.com/office/officeart/2005/8/layout/default"/>
    <dgm:cxn modelId="{3BA5572D-732E-8443-B971-7DA8FF0DAAC1}" type="presParOf" srcId="{17919121-05DF-964F-B5F9-1FC8F0FE029F}" destId="{D5CBEB47-5C51-2D41-A883-B24F7A3CA7E1}" srcOrd="3" destOrd="0" presId="urn:microsoft.com/office/officeart/2005/8/layout/default"/>
    <dgm:cxn modelId="{46AA4A47-E743-D94A-855F-8C9BEBFD26EA}" type="presParOf" srcId="{17919121-05DF-964F-B5F9-1FC8F0FE029F}" destId="{B1016934-CE31-5E46-9948-846CD90E55EF}" srcOrd="4" destOrd="0" presId="urn:microsoft.com/office/officeart/2005/8/layout/default"/>
    <dgm:cxn modelId="{060BE33C-71A5-B744-AEE3-5330BEDB7BAD}" type="presParOf" srcId="{17919121-05DF-964F-B5F9-1FC8F0FE029F}" destId="{FA4DFE40-99BC-774D-A6BA-CC942F02C58D}" srcOrd="5" destOrd="0" presId="urn:microsoft.com/office/officeart/2005/8/layout/default"/>
    <dgm:cxn modelId="{4B5DC7C5-6C66-0840-ADBF-5F22DE2CF88A}" type="presParOf" srcId="{17919121-05DF-964F-B5F9-1FC8F0FE029F}" destId="{DBAB9A9A-BDE3-4849-B95A-961DE8198BA8}" srcOrd="6" destOrd="0" presId="urn:microsoft.com/office/officeart/2005/8/layout/default"/>
    <dgm:cxn modelId="{0B361C7B-C0FC-764C-BCB6-93CF1C0FD14D}" type="presParOf" srcId="{17919121-05DF-964F-B5F9-1FC8F0FE029F}" destId="{07194776-681D-7B4A-87E4-DD709306FA1E}" srcOrd="7" destOrd="0" presId="urn:microsoft.com/office/officeart/2005/8/layout/default"/>
    <dgm:cxn modelId="{D0AA6480-5896-DE4C-9C7C-4ED3E61170C8}" type="presParOf" srcId="{17919121-05DF-964F-B5F9-1FC8F0FE029F}" destId="{F13C0E8B-EE2F-2540-B779-210CB364E589}"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5.xml><?xml version="1.0" encoding="utf-8"?>
<dgm:dataModel xmlns:dgm="http://schemas.openxmlformats.org/drawingml/2006/diagram" xmlns:a="http://schemas.openxmlformats.org/drawingml/2006/main">
  <dgm:ptLst>
    <dgm:pt modelId="{DA22794F-F058-C342-A5E5-CC9F262832B0}" type="doc">
      <dgm:prSet loTypeId="urn:microsoft.com/office/officeart/2005/8/layout/hierarchy1" loCatId="" qsTypeId="urn:microsoft.com/office/officeart/2005/8/quickstyle/simple3" qsCatId="simple" csTypeId="urn:microsoft.com/office/officeart/2005/8/colors/colorful1" csCatId="colorful" phldr="1"/>
      <dgm:spPr/>
      <dgm:t>
        <a:bodyPr/>
        <a:lstStyle/>
        <a:p>
          <a:endParaRPr lang="tr-TR"/>
        </a:p>
      </dgm:t>
    </dgm:pt>
    <dgm:pt modelId="{FFBAA4E2-0C6D-694D-876F-B2B062CDBD7D}">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Sözel İşlemler</a:t>
          </a:r>
        </a:p>
      </dgm:t>
    </dgm:pt>
    <dgm:pt modelId="{CA90BC0F-3C50-A44E-A764-45AE608B2619}" type="parTrans" cxnId="{536852AD-0BDC-5041-9EA7-359298827D63}">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EBB53B4D-4EC6-9841-A52E-EF5D492C4A58}" type="sibTrans" cxnId="{536852AD-0BDC-5041-9EA7-359298827D63}">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6DADA4DF-A016-794E-B4AD-F1BBF4806BCC}">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Talep etme (</a:t>
          </a:r>
          <a:r>
            <a:rPr lang="tr-TR" dirty="0" err="1">
              <a:latin typeface="Tahoma" panose="020B0604030504040204" pitchFamily="34" charset="0"/>
              <a:ea typeface="Tahoma" panose="020B0604030504040204" pitchFamily="34" charset="0"/>
              <a:cs typeface="Tahoma" panose="020B0604030504040204" pitchFamily="34" charset="0"/>
            </a:rPr>
            <a:t>mand</a:t>
          </a:r>
          <a:r>
            <a:rPr lang="tr-TR" dirty="0">
              <a:latin typeface="Tahoma" panose="020B0604030504040204" pitchFamily="34" charset="0"/>
              <a:ea typeface="Tahoma" panose="020B0604030504040204" pitchFamily="34" charset="0"/>
              <a:cs typeface="Tahoma" panose="020B0604030504040204" pitchFamily="34" charset="0"/>
            </a:rPr>
            <a:t>)</a:t>
          </a:r>
        </a:p>
      </dgm:t>
    </dgm:pt>
    <dgm:pt modelId="{346D80F3-C757-4E46-86CF-7FC913FC6D83}" type="parTrans" cxnId="{962A4015-3BF2-5D43-A2E5-2C376F239C48}">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4B962E8E-B8D8-D845-954B-22490AC7EFEC}" type="sibTrans" cxnId="{962A4015-3BF2-5D43-A2E5-2C376F239C48}">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9517599-B653-0342-8F85-FE99EE0F4FF2}">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Taklide dayalı tepki (</a:t>
          </a:r>
          <a:r>
            <a:rPr lang="tr-TR" dirty="0" err="1">
              <a:latin typeface="Tahoma" panose="020B0604030504040204" pitchFamily="34" charset="0"/>
              <a:ea typeface="Tahoma" panose="020B0604030504040204" pitchFamily="34" charset="0"/>
              <a:cs typeface="Tahoma" panose="020B0604030504040204" pitchFamily="34" charset="0"/>
            </a:rPr>
            <a:t>echoic</a:t>
          </a:r>
          <a:r>
            <a:rPr lang="tr-TR" dirty="0">
              <a:latin typeface="Tahoma" panose="020B0604030504040204" pitchFamily="34" charset="0"/>
              <a:ea typeface="Tahoma" panose="020B0604030504040204" pitchFamily="34" charset="0"/>
              <a:cs typeface="Tahoma" panose="020B0604030504040204" pitchFamily="34" charset="0"/>
            </a:rPr>
            <a:t>)</a:t>
          </a:r>
        </a:p>
      </dgm:t>
    </dgm:pt>
    <dgm:pt modelId="{4F12A58A-D2CB-EA45-936A-4F5F418D63F5}" type="parTrans" cxnId="{06D2FA78-6C7F-5046-B956-1BD758CB0E88}">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E07BD3C-A3E5-3A47-85A9-8775491EB66B}" type="sibTrans" cxnId="{06D2FA78-6C7F-5046-B956-1BD758CB0E88}">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6BD0248-0AD6-6F4E-9938-353A22A217FA}">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Sözel olmayan uyarana tepki (</a:t>
          </a:r>
          <a:r>
            <a:rPr lang="tr-TR" dirty="0" err="1">
              <a:latin typeface="Tahoma" panose="020B0604030504040204" pitchFamily="34" charset="0"/>
              <a:ea typeface="Tahoma" panose="020B0604030504040204" pitchFamily="34" charset="0"/>
              <a:cs typeface="Tahoma" panose="020B0604030504040204" pitchFamily="34" charset="0"/>
            </a:rPr>
            <a:t>tact</a:t>
          </a:r>
          <a:r>
            <a:rPr lang="tr-TR" dirty="0">
              <a:latin typeface="Tahoma" panose="020B0604030504040204" pitchFamily="34" charset="0"/>
              <a:ea typeface="Tahoma" panose="020B0604030504040204" pitchFamily="34" charset="0"/>
              <a:cs typeface="Tahoma" panose="020B0604030504040204" pitchFamily="34" charset="0"/>
            </a:rPr>
            <a:t>)</a:t>
          </a:r>
        </a:p>
      </dgm:t>
    </dgm:pt>
    <dgm:pt modelId="{64ED79C3-BFDF-8741-A6AD-7DDED7BDD1B6}" type="parTrans" cxnId="{52021C1B-3954-6C4C-BE88-6F6C26EDBC12}">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DAB88222-3CBD-4E41-90C7-1E678111AECB}" type="sibTrans" cxnId="{52021C1B-3954-6C4C-BE88-6F6C26EDBC12}">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8D3233C8-F37E-F245-9820-DA375B8FD2DD}">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Sözel uyarana tepki (</a:t>
          </a:r>
          <a:r>
            <a:rPr lang="tr-TR" dirty="0" err="1">
              <a:latin typeface="Tahoma" panose="020B0604030504040204" pitchFamily="34" charset="0"/>
              <a:ea typeface="Tahoma" panose="020B0604030504040204" pitchFamily="34" charset="0"/>
              <a:cs typeface="Tahoma" panose="020B0604030504040204" pitchFamily="34" charset="0"/>
            </a:rPr>
            <a:t>intraverbal</a:t>
          </a:r>
          <a:r>
            <a:rPr lang="tr-TR" dirty="0">
              <a:latin typeface="Tahoma" panose="020B0604030504040204" pitchFamily="34" charset="0"/>
              <a:ea typeface="Tahoma" panose="020B0604030504040204" pitchFamily="34" charset="0"/>
              <a:cs typeface="Tahoma" panose="020B0604030504040204" pitchFamily="34" charset="0"/>
            </a:rPr>
            <a:t>)</a:t>
          </a:r>
        </a:p>
      </dgm:t>
    </dgm:pt>
    <dgm:pt modelId="{4C115BF5-7DD3-EE4B-ACF2-1DBC8614D308}" type="parTrans" cxnId="{E5BC0B05-3C3C-2549-9018-A804512087C2}">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51CD89B-BECB-C540-9768-8B97205504A2}" type="sibTrans" cxnId="{E5BC0B05-3C3C-2549-9018-A804512087C2}">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0AB04E5-CC19-6948-ADF1-E1CF5ED543C3}">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Metne dayalı tepki (</a:t>
          </a:r>
          <a:r>
            <a:rPr lang="tr-TR" dirty="0" err="1">
              <a:latin typeface="Tahoma" panose="020B0604030504040204" pitchFamily="34" charset="0"/>
              <a:ea typeface="Tahoma" panose="020B0604030504040204" pitchFamily="34" charset="0"/>
              <a:cs typeface="Tahoma" panose="020B0604030504040204" pitchFamily="34" charset="0"/>
            </a:rPr>
            <a:t>textual</a:t>
          </a:r>
          <a:r>
            <a:rPr lang="tr-TR" dirty="0">
              <a:latin typeface="Tahoma" panose="020B0604030504040204" pitchFamily="34" charset="0"/>
              <a:ea typeface="Tahoma" panose="020B0604030504040204" pitchFamily="34" charset="0"/>
              <a:cs typeface="Tahoma" panose="020B0604030504040204" pitchFamily="34" charset="0"/>
            </a:rPr>
            <a:t>)</a:t>
          </a:r>
        </a:p>
      </dgm:t>
    </dgm:pt>
    <dgm:pt modelId="{84660A0B-AE59-914A-9DEB-7CFAB3676B49}" type="parTrans" cxnId="{1831798B-FAAB-9745-A03B-F004C41CC8AD}">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AC4CE70C-8F49-DF49-8A85-7300D963B33F}" type="sibTrans" cxnId="{1831798B-FAAB-9745-A03B-F004C41CC8AD}">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E4E49289-9157-914E-9398-2DCDA786A4E3}">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Transkripsiyon</a:t>
          </a:r>
        </a:p>
      </dgm:t>
    </dgm:pt>
    <dgm:pt modelId="{7E6A85C6-DC7A-FA40-9B2A-1272B9A3FC40}" type="parTrans" cxnId="{ECA52D33-EB9C-704B-A441-B896E853D950}">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37E796E-D3C9-1E4F-B748-8892E20DC305}" type="sibTrans" cxnId="{ECA52D33-EB9C-704B-A441-B896E853D950}">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6CBA5562-A16B-4046-B478-977D0985967C}">
      <dgm:prSet phldrT="[Metin]"/>
      <dgm:spPr/>
      <dgm:t>
        <a:bodyPr/>
        <a:lstStyle/>
        <a:p>
          <a:r>
            <a:rPr lang="tr-TR" dirty="0" err="1">
              <a:latin typeface="Tahoma" panose="020B0604030504040204" pitchFamily="34" charset="0"/>
              <a:ea typeface="Tahoma" panose="020B0604030504040204" pitchFamily="34" charset="0"/>
              <a:cs typeface="Tahoma" panose="020B0604030504040204" pitchFamily="34" charset="0"/>
            </a:rPr>
            <a:t>Otoklitik</a:t>
          </a:r>
          <a:endParaRPr lang="tr-TR" dirty="0">
            <a:latin typeface="Tahoma" panose="020B0604030504040204" pitchFamily="34" charset="0"/>
            <a:ea typeface="Tahoma" panose="020B0604030504040204" pitchFamily="34" charset="0"/>
            <a:cs typeface="Tahoma" panose="020B0604030504040204" pitchFamily="34" charset="0"/>
          </a:endParaRPr>
        </a:p>
      </dgm:t>
    </dgm:pt>
    <dgm:pt modelId="{BC1A0CA0-AFC2-0E49-A196-AB25023D683B}" type="parTrans" cxnId="{C8D643CF-0A0F-EE45-9BC1-1D54F1E4B2AE}">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4353960C-DAC7-154A-BA06-6D16485E1459}" type="sibTrans" cxnId="{C8D643CF-0A0F-EE45-9BC1-1D54F1E4B2AE}">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8DA18F3D-4CEF-F045-8050-3BDE391C2EA3}" type="pres">
      <dgm:prSet presAssocID="{DA22794F-F058-C342-A5E5-CC9F262832B0}" presName="hierChild1" presStyleCnt="0">
        <dgm:presLayoutVars>
          <dgm:chPref val="1"/>
          <dgm:dir/>
          <dgm:animOne val="branch"/>
          <dgm:animLvl val="lvl"/>
          <dgm:resizeHandles/>
        </dgm:presLayoutVars>
      </dgm:prSet>
      <dgm:spPr/>
    </dgm:pt>
    <dgm:pt modelId="{FE80DAA7-7990-AD4F-AE0D-107F83DECBD5}" type="pres">
      <dgm:prSet presAssocID="{FFBAA4E2-0C6D-694D-876F-B2B062CDBD7D}" presName="hierRoot1" presStyleCnt="0"/>
      <dgm:spPr/>
    </dgm:pt>
    <dgm:pt modelId="{DAEA61D8-80DA-6B4B-9505-B9F9480F9F39}" type="pres">
      <dgm:prSet presAssocID="{FFBAA4E2-0C6D-694D-876F-B2B062CDBD7D}" presName="composite" presStyleCnt="0"/>
      <dgm:spPr/>
    </dgm:pt>
    <dgm:pt modelId="{7093E6D9-4F1F-D449-A03E-EBDB08559DAC}" type="pres">
      <dgm:prSet presAssocID="{FFBAA4E2-0C6D-694D-876F-B2B062CDBD7D}" presName="background" presStyleLbl="node0" presStyleIdx="0" presStyleCnt="1"/>
      <dgm:spPr/>
    </dgm:pt>
    <dgm:pt modelId="{FFD09AD6-39AB-6C46-BE38-5168110E9563}" type="pres">
      <dgm:prSet presAssocID="{FFBAA4E2-0C6D-694D-876F-B2B062CDBD7D}" presName="text" presStyleLbl="fgAcc0" presStyleIdx="0" presStyleCnt="1">
        <dgm:presLayoutVars>
          <dgm:chPref val="3"/>
        </dgm:presLayoutVars>
      </dgm:prSet>
      <dgm:spPr/>
    </dgm:pt>
    <dgm:pt modelId="{68593F68-D467-A749-8FD2-F94675F03BAD}" type="pres">
      <dgm:prSet presAssocID="{FFBAA4E2-0C6D-694D-876F-B2B062CDBD7D}" presName="hierChild2" presStyleCnt="0"/>
      <dgm:spPr/>
    </dgm:pt>
    <dgm:pt modelId="{179341B2-123B-C545-86BE-8C20CECDCC70}" type="pres">
      <dgm:prSet presAssocID="{346D80F3-C757-4E46-86CF-7FC913FC6D83}" presName="Name10" presStyleLbl="parChTrans1D2" presStyleIdx="0" presStyleCnt="7"/>
      <dgm:spPr/>
    </dgm:pt>
    <dgm:pt modelId="{A6EB4DD1-785F-754A-B027-631B1127C41B}" type="pres">
      <dgm:prSet presAssocID="{6DADA4DF-A016-794E-B4AD-F1BBF4806BCC}" presName="hierRoot2" presStyleCnt="0"/>
      <dgm:spPr/>
    </dgm:pt>
    <dgm:pt modelId="{9D12DA74-B2CB-0F49-90BC-E18A4391D8A4}" type="pres">
      <dgm:prSet presAssocID="{6DADA4DF-A016-794E-B4AD-F1BBF4806BCC}" presName="composite2" presStyleCnt="0"/>
      <dgm:spPr/>
    </dgm:pt>
    <dgm:pt modelId="{D8123DD6-567D-9E49-B506-059037D13BFA}" type="pres">
      <dgm:prSet presAssocID="{6DADA4DF-A016-794E-B4AD-F1BBF4806BCC}" presName="background2" presStyleLbl="node2" presStyleIdx="0" presStyleCnt="7"/>
      <dgm:spPr/>
    </dgm:pt>
    <dgm:pt modelId="{31AC1DA6-A3FD-4F4A-9622-EA6AC8D9F792}" type="pres">
      <dgm:prSet presAssocID="{6DADA4DF-A016-794E-B4AD-F1BBF4806BCC}" presName="text2" presStyleLbl="fgAcc2" presStyleIdx="0" presStyleCnt="7">
        <dgm:presLayoutVars>
          <dgm:chPref val="3"/>
        </dgm:presLayoutVars>
      </dgm:prSet>
      <dgm:spPr/>
    </dgm:pt>
    <dgm:pt modelId="{46CCD623-7AED-7947-A187-172672B9C6AB}" type="pres">
      <dgm:prSet presAssocID="{6DADA4DF-A016-794E-B4AD-F1BBF4806BCC}" presName="hierChild3" presStyleCnt="0"/>
      <dgm:spPr/>
    </dgm:pt>
    <dgm:pt modelId="{EFB0A57B-221C-DA42-8CBA-79C9F2DC26B9}" type="pres">
      <dgm:prSet presAssocID="{4F12A58A-D2CB-EA45-936A-4F5F418D63F5}" presName="Name10" presStyleLbl="parChTrans1D2" presStyleIdx="1" presStyleCnt="7"/>
      <dgm:spPr/>
    </dgm:pt>
    <dgm:pt modelId="{649E6A37-2054-3746-8B22-31CB329BA615}" type="pres">
      <dgm:prSet presAssocID="{59517599-B653-0342-8F85-FE99EE0F4FF2}" presName="hierRoot2" presStyleCnt="0"/>
      <dgm:spPr/>
    </dgm:pt>
    <dgm:pt modelId="{37656670-34FF-C445-8945-8307F3D34E3D}" type="pres">
      <dgm:prSet presAssocID="{59517599-B653-0342-8F85-FE99EE0F4FF2}" presName="composite2" presStyleCnt="0"/>
      <dgm:spPr/>
    </dgm:pt>
    <dgm:pt modelId="{FAA4D781-6B53-BA46-AB18-F333F47438CB}" type="pres">
      <dgm:prSet presAssocID="{59517599-B653-0342-8F85-FE99EE0F4FF2}" presName="background2" presStyleLbl="node2" presStyleIdx="1" presStyleCnt="7"/>
      <dgm:spPr/>
    </dgm:pt>
    <dgm:pt modelId="{60F7562F-7DA1-E947-A516-F09232D125CF}" type="pres">
      <dgm:prSet presAssocID="{59517599-B653-0342-8F85-FE99EE0F4FF2}" presName="text2" presStyleLbl="fgAcc2" presStyleIdx="1" presStyleCnt="7">
        <dgm:presLayoutVars>
          <dgm:chPref val="3"/>
        </dgm:presLayoutVars>
      </dgm:prSet>
      <dgm:spPr/>
    </dgm:pt>
    <dgm:pt modelId="{E215E11B-D4CE-CD4E-9913-C5814D7B874C}" type="pres">
      <dgm:prSet presAssocID="{59517599-B653-0342-8F85-FE99EE0F4FF2}" presName="hierChild3" presStyleCnt="0"/>
      <dgm:spPr/>
    </dgm:pt>
    <dgm:pt modelId="{4756E9E3-8B87-EE4E-B058-8302E63DBF8C}" type="pres">
      <dgm:prSet presAssocID="{64ED79C3-BFDF-8741-A6AD-7DDED7BDD1B6}" presName="Name10" presStyleLbl="parChTrans1D2" presStyleIdx="2" presStyleCnt="7"/>
      <dgm:spPr/>
    </dgm:pt>
    <dgm:pt modelId="{A91B8A92-30F0-4140-9C0B-C62F90CA68AD}" type="pres">
      <dgm:prSet presAssocID="{16BD0248-0AD6-6F4E-9938-353A22A217FA}" presName="hierRoot2" presStyleCnt="0"/>
      <dgm:spPr/>
    </dgm:pt>
    <dgm:pt modelId="{AA70EDB4-E88F-4448-A0A9-CF12C63E66EE}" type="pres">
      <dgm:prSet presAssocID="{16BD0248-0AD6-6F4E-9938-353A22A217FA}" presName="composite2" presStyleCnt="0"/>
      <dgm:spPr/>
    </dgm:pt>
    <dgm:pt modelId="{55F368D7-9732-584E-BE7C-A058B7345A6D}" type="pres">
      <dgm:prSet presAssocID="{16BD0248-0AD6-6F4E-9938-353A22A217FA}" presName="background2" presStyleLbl="node2" presStyleIdx="2" presStyleCnt="7"/>
      <dgm:spPr/>
    </dgm:pt>
    <dgm:pt modelId="{F107A769-9855-CB43-88EF-B529247F0CF9}" type="pres">
      <dgm:prSet presAssocID="{16BD0248-0AD6-6F4E-9938-353A22A217FA}" presName="text2" presStyleLbl="fgAcc2" presStyleIdx="2" presStyleCnt="7">
        <dgm:presLayoutVars>
          <dgm:chPref val="3"/>
        </dgm:presLayoutVars>
      </dgm:prSet>
      <dgm:spPr/>
    </dgm:pt>
    <dgm:pt modelId="{2A2247F7-28D1-634B-B539-9A75B2A76174}" type="pres">
      <dgm:prSet presAssocID="{16BD0248-0AD6-6F4E-9938-353A22A217FA}" presName="hierChild3" presStyleCnt="0"/>
      <dgm:spPr/>
    </dgm:pt>
    <dgm:pt modelId="{C07F1191-16AA-DC4C-94B8-26D490616FB1}" type="pres">
      <dgm:prSet presAssocID="{4C115BF5-7DD3-EE4B-ACF2-1DBC8614D308}" presName="Name10" presStyleLbl="parChTrans1D2" presStyleIdx="3" presStyleCnt="7"/>
      <dgm:spPr/>
    </dgm:pt>
    <dgm:pt modelId="{684733D5-39E5-6B45-AD67-B7DE76863911}" type="pres">
      <dgm:prSet presAssocID="{8D3233C8-F37E-F245-9820-DA375B8FD2DD}" presName="hierRoot2" presStyleCnt="0"/>
      <dgm:spPr/>
    </dgm:pt>
    <dgm:pt modelId="{D322D868-A9F5-5F40-AE7F-84343341B5FC}" type="pres">
      <dgm:prSet presAssocID="{8D3233C8-F37E-F245-9820-DA375B8FD2DD}" presName="composite2" presStyleCnt="0"/>
      <dgm:spPr/>
    </dgm:pt>
    <dgm:pt modelId="{18F3B11A-E4CC-CD4D-BD97-02D3210F453B}" type="pres">
      <dgm:prSet presAssocID="{8D3233C8-F37E-F245-9820-DA375B8FD2DD}" presName="background2" presStyleLbl="node2" presStyleIdx="3" presStyleCnt="7"/>
      <dgm:spPr/>
    </dgm:pt>
    <dgm:pt modelId="{5841A2AE-8626-C041-BFD6-8589C1D82097}" type="pres">
      <dgm:prSet presAssocID="{8D3233C8-F37E-F245-9820-DA375B8FD2DD}" presName="text2" presStyleLbl="fgAcc2" presStyleIdx="3" presStyleCnt="7">
        <dgm:presLayoutVars>
          <dgm:chPref val="3"/>
        </dgm:presLayoutVars>
      </dgm:prSet>
      <dgm:spPr/>
    </dgm:pt>
    <dgm:pt modelId="{5BBA9473-9A7B-E74E-BD72-10F391D79314}" type="pres">
      <dgm:prSet presAssocID="{8D3233C8-F37E-F245-9820-DA375B8FD2DD}" presName="hierChild3" presStyleCnt="0"/>
      <dgm:spPr/>
    </dgm:pt>
    <dgm:pt modelId="{A28889A2-EB47-C44D-A099-8ACAF5DE0697}" type="pres">
      <dgm:prSet presAssocID="{84660A0B-AE59-914A-9DEB-7CFAB3676B49}" presName="Name10" presStyleLbl="parChTrans1D2" presStyleIdx="4" presStyleCnt="7"/>
      <dgm:spPr/>
    </dgm:pt>
    <dgm:pt modelId="{A9AB74F8-5CD2-EE45-AD3B-0AE86AFEC94F}" type="pres">
      <dgm:prSet presAssocID="{50AB04E5-CC19-6948-ADF1-E1CF5ED543C3}" presName="hierRoot2" presStyleCnt="0"/>
      <dgm:spPr/>
    </dgm:pt>
    <dgm:pt modelId="{820CB6F9-19C4-5F4A-87F2-70A4D19A5C1E}" type="pres">
      <dgm:prSet presAssocID="{50AB04E5-CC19-6948-ADF1-E1CF5ED543C3}" presName="composite2" presStyleCnt="0"/>
      <dgm:spPr/>
    </dgm:pt>
    <dgm:pt modelId="{0B3C1D3F-8BEC-4244-8839-E4E08F001D80}" type="pres">
      <dgm:prSet presAssocID="{50AB04E5-CC19-6948-ADF1-E1CF5ED543C3}" presName="background2" presStyleLbl="node2" presStyleIdx="4" presStyleCnt="7"/>
      <dgm:spPr/>
    </dgm:pt>
    <dgm:pt modelId="{A8AC772F-E615-7148-8EE1-2BE8C255E8F2}" type="pres">
      <dgm:prSet presAssocID="{50AB04E5-CC19-6948-ADF1-E1CF5ED543C3}" presName="text2" presStyleLbl="fgAcc2" presStyleIdx="4" presStyleCnt="7">
        <dgm:presLayoutVars>
          <dgm:chPref val="3"/>
        </dgm:presLayoutVars>
      </dgm:prSet>
      <dgm:spPr/>
    </dgm:pt>
    <dgm:pt modelId="{336F4E67-C519-9040-9B2F-B94729A78E18}" type="pres">
      <dgm:prSet presAssocID="{50AB04E5-CC19-6948-ADF1-E1CF5ED543C3}" presName="hierChild3" presStyleCnt="0"/>
      <dgm:spPr/>
    </dgm:pt>
    <dgm:pt modelId="{A2FAA2F7-111F-A64E-A72B-58B5829A8EB8}" type="pres">
      <dgm:prSet presAssocID="{7E6A85C6-DC7A-FA40-9B2A-1272B9A3FC40}" presName="Name10" presStyleLbl="parChTrans1D2" presStyleIdx="5" presStyleCnt="7"/>
      <dgm:spPr/>
    </dgm:pt>
    <dgm:pt modelId="{5FCA168D-27CC-4C4F-A4DA-2B59438382F9}" type="pres">
      <dgm:prSet presAssocID="{E4E49289-9157-914E-9398-2DCDA786A4E3}" presName="hierRoot2" presStyleCnt="0"/>
      <dgm:spPr/>
    </dgm:pt>
    <dgm:pt modelId="{739F8122-1FA6-544D-A6CD-EC1871D8D772}" type="pres">
      <dgm:prSet presAssocID="{E4E49289-9157-914E-9398-2DCDA786A4E3}" presName="composite2" presStyleCnt="0"/>
      <dgm:spPr/>
    </dgm:pt>
    <dgm:pt modelId="{12BD83D7-B3BA-4D47-8674-A6BE23DCC0A0}" type="pres">
      <dgm:prSet presAssocID="{E4E49289-9157-914E-9398-2DCDA786A4E3}" presName="background2" presStyleLbl="node2" presStyleIdx="5" presStyleCnt="7"/>
      <dgm:spPr/>
    </dgm:pt>
    <dgm:pt modelId="{0CEAE578-6D35-B446-A110-56451367EBCA}" type="pres">
      <dgm:prSet presAssocID="{E4E49289-9157-914E-9398-2DCDA786A4E3}" presName="text2" presStyleLbl="fgAcc2" presStyleIdx="5" presStyleCnt="7">
        <dgm:presLayoutVars>
          <dgm:chPref val="3"/>
        </dgm:presLayoutVars>
      </dgm:prSet>
      <dgm:spPr/>
    </dgm:pt>
    <dgm:pt modelId="{FA0A6056-57C0-1B4E-803A-01D245768C5D}" type="pres">
      <dgm:prSet presAssocID="{E4E49289-9157-914E-9398-2DCDA786A4E3}" presName="hierChild3" presStyleCnt="0"/>
      <dgm:spPr/>
    </dgm:pt>
    <dgm:pt modelId="{3417C486-03A2-FF46-9CF5-89DC322F8A83}" type="pres">
      <dgm:prSet presAssocID="{BC1A0CA0-AFC2-0E49-A196-AB25023D683B}" presName="Name10" presStyleLbl="parChTrans1D2" presStyleIdx="6" presStyleCnt="7"/>
      <dgm:spPr/>
    </dgm:pt>
    <dgm:pt modelId="{4D7A8959-FB07-BF40-B3DB-1A348F4C5A2B}" type="pres">
      <dgm:prSet presAssocID="{6CBA5562-A16B-4046-B478-977D0985967C}" presName="hierRoot2" presStyleCnt="0"/>
      <dgm:spPr/>
    </dgm:pt>
    <dgm:pt modelId="{31642046-0E89-8D47-99F5-A1B0CCD98D79}" type="pres">
      <dgm:prSet presAssocID="{6CBA5562-A16B-4046-B478-977D0985967C}" presName="composite2" presStyleCnt="0"/>
      <dgm:spPr/>
    </dgm:pt>
    <dgm:pt modelId="{47E91DC6-3322-D14A-BCAB-D0B9534C79B9}" type="pres">
      <dgm:prSet presAssocID="{6CBA5562-A16B-4046-B478-977D0985967C}" presName="background2" presStyleLbl="node2" presStyleIdx="6" presStyleCnt="7"/>
      <dgm:spPr/>
    </dgm:pt>
    <dgm:pt modelId="{F88626B2-D2A3-5440-94BC-10CA8D75923B}" type="pres">
      <dgm:prSet presAssocID="{6CBA5562-A16B-4046-B478-977D0985967C}" presName="text2" presStyleLbl="fgAcc2" presStyleIdx="6" presStyleCnt="7">
        <dgm:presLayoutVars>
          <dgm:chPref val="3"/>
        </dgm:presLayoutVars>
      </dgm:prSet>
      <dgm:spPr/>
    </dgm:pt>
    <dgm:pt modelId="{A054BA46-EBA1-5848-87D1-39BD62F90169}" type="pres">
      <dgm:prSet presAssocID="{6CBA5562-A16B-4046-B478-977D0985967C}" presName="hierChild3" presStyleCnt="0"/>
      <dgm:spPr/>
    </dgm:pt>
  </dgm:ptLst>
  <dgm:cxnLst>
    <dgm:cxn modelId="{E5BC0B05-3C3C-2549-9018-A804512087C2}" srcId="{FFBAA4E2-0C6D-694D-876F-B2B062CDBD7D}" destId="{8D3233C8-F37E-F245-9820-DA375B8FD2DD}" srcOrd="3" destOrd="0" parTransId="{4C115BF5-7DD3-EE4B-ACF2-1DBC8614D308}" sibTransId="{551CD89B-BECB-C540-9768-8B97205504A2}"/>
    <dgm:cxn modelId="{12125A0E-927F-D744-A63C-F8F806DB6BD2}" type="presOf" srcId="{50AB04E5-CC19-6948-ADF1-E1CF5ED543C3}" destId="{A8AC772F-E615-7148-8EE1-2BE8C255E8F2}" srcOrd="0" destOrd="0" presId="urn:microsoft.com/office/officeart/2005/8/layout/hierarchy1"/>
    <dgm:cxn modelId="{3A591A15-7C4A-634C-93C8-8B97D3F42050}" type="presOf" srcId="{16BD0248-0AD6-6F4E-9938-353A22A217FA}" destId="{F107A769-9855-CB43-88EF-B529247F0CF9}" srcOrd="0" destOrd="0" presId="urn:microsoft.com/office/officeart/2005/8/layout/hierarchy1"/>
    <dgm:cxn modelId="{962A4015-3BF2-5D43-A2E5-2C376F239C48}" srcId="{FFBAA4E2-0C6D-694D-876F-B2B062CDBD7D}" destId="{6DADA4DF-A016-794E-B4AD-F1BBF4806BCC}" srcOrd="0" destOrd="0" parTransId="{346D80F3-C757-4E46-86CF-7FC913FC6D83}" sibTransId="{4B962E8E-B8D8-D845-954B-22490AC7EFEC}"/>
    <dgm:cxn modelId="{52021C1B-3954-6C4C-BE88-6F6C26EDBC12}" srcId="{FFBAA4E2-0C6D-694D-876F-B2B062CDBD7D}" destId="{16BD0248-0AD6-6F4E-9938-353A22A217FA}" srcOrd="2" destOrd="0" parTransId="{64ED79C3-BFDF-8741-A6AD-7DDED7BDD1B6}" sibTransId="{DAB88222-3CBD-4E41-90C7-1E678111AECB}"/>
    <dgm:cxn modelId="{56B8492E-D933-5B4E-BE74-8F6171D0C597}" type="presOf" srcId="{E4E49289-9157-914E-9398-2DCDA786A4E3}" destId="{0CEAE578-6D35-B446-A110-56451367EBCA}" srcOrd="0" destOrd="0" presId="urn:microsoft.com/office/officeart/2005/8/layout/hierarchy1"/>
    <dgm:cxn modelId="{ECA52D33-EB9C-704B-A441-B896E853D950}" srcId="{FFBAA4E2-0C6D-694D-876F-B2B062CDBD7D}" destId="{E4E49289-9157-914E-9398-2DCDA786A4E3}" srcOrd="5" destOrd="0" parTransId="{7E6A85C6-DC7A-FA40-9B2A-1272B9A3FC40}" sibTransId="{137E796E-D3C9-1E4F-B748-8892E20DC305}"/>
    <dgm:cxn modelId="{5FB68838-7CF2-BC42-842B-FC37DEA8A516}" type="presOf" srcId="{6DADA4DF-A016-794E-B4AD-F1BBF4806BCC}" destId="{31AC1DA6-A3FD-4F4A-9622-EA6AC8D9F792}" srcOrd="0" destOrd="0" presId="urn:microsoft.com/office/officeart/2005/8/layout/hierarchy1"/>
    <dgm:cxn modelId="{B271884D-A5D0-E346-A4E6-FE518A796E02}" type="presOf" srcId="{BC1A0CA0-AFC2-0E49-A196-AB25023D683B}" destId="{3417C486-03A2-FF46-9CF5-89DC322F8A83}" srcOrd="0" destOrd="0" presId="urn:microsoft.com/office/officeart/2005/8/layout/hierarchy1"/>
    <dgm:cxn modelId="{AF414962-3A5C-A640-AB1C-0B5249533FD7}" type="presOf" srcId="{59517599-B653-0342-8F85-FE99EE0F4FF2}" destId="{60F7562F-7DA1-E947-A516-F09232D125CF}" srcOrd="0" destOrd="0" presId="urn:microsoft.com/office/officeart/2005/8/layout/hierarchy1"/>
    <dgm:cxn modelId="{539B3773-985D-BE46-957F-CF57B6B0EB4B}" type="presOf" srcId="{7E6A85C6-DC7A-FA40-9B2A-1272B9A3FC40}" destId="{A2FAA2F7-111F-A64E-A72B-58B5829A8EB8}" srcOrd="0" destOrd="0" presId="urn:microsoft.com/office/officeart/2005/8/layout/hierarchy1"/>
    <dgm:cxn modelId="{06D2FA78-6C7F-5046-B956-1BD758CB0E88}" srcId="{FFBAA4E2-0C6D-694D-876F-B2B062CDBD7D}" destId="{59517599-B653-0342-8F85-FE99EE0F4FF2}" srcOrd="1" destOrd="0" parTransId="{4F12A58A-D2CB-EA45-936A-4F5F418D63F5}" sibTransId="{1E07BD3C-A3E5-3A47-85A9-8775491EB66B}"/>
    <dgm:cxn modelId="{3B11F17F-A293-0947-B490-F846C3CE51B9}" type="presOf" srcId="{DA22794F-F058-C342-A5E5-CC9F262832B0}" destId="{8DA18F3D-4CEF-F045-8050-3BDE391C2EA3}" srcOrd="0" destOrd="0" presId="urn:microsoft.com/office/officeart/2005/8/layout/hierarchy1"/>
    <dgm:cxn modelId="{C3662085-5D72-3247-A51B-2EB1B735A62F}" type="presOf" srcId="{4F12A58A-D2CB-EA45-936A-4F5F418D63F5}" destId="{EFB0A57B-221C-DA42-8CBA-79C9F2DC26B9}" srcOrd="0" destOrd="0" presId="urn:microsoft.com/office/officeart/2005/8/layout/hierarchy1"/>
    <dgm:cxn modelId="{1831798B-FAAB-9745-A03B-F004C41CC8AD}" srcId="{FFBAA4E2-0C6D-694D-876F-B2B062CDBD7D}" destId="{50AB04E5-CC19-6948-ADF1-E1CF5ED543C3}" srcOrd="4" destOrd="0" parTransId="{84660A0B-AE59-914A-9DEB-7CFAB3676B49}" sibTransId="{AC4CE70C-8F49-DF49-8A85-7300D963B33F}"/>
    <dgm:cxn modelId="{5B20F991-8BA6-8545-95CE-FA286354BD1F}" type="presOf" srcId="{8D3233C8-F37E-F245-9820-DA375B8FD2DD}" destId="{5841A2AE-8626-C041-BFD6-8589C1D82097}" srcOrd="0" destOrd="0" presId="urn:microsoft.com/office/officeart/2005/8/layout/hierarchy1"/>
    <dgm:cxn modelId="{C5682992-456D-CD43-8BF3-CDAED087666B}" type="presOf" srcId="{346D80F3-C757-4E46-86CF-7FC913FC6D83}" destId="{179341B2-123B-C545-86BE-8C20CECDCC70}" srcOrd="0" destOrd="0" presId="urn:microsoft.com/office/officeart/2005/8/layout/hierarchy1"/>
    <dgm:cxn modelId="{536852AD-0BDC-5041-9EA7-359298827D63}" srcId="{DA22794F-F058-C342-A5E5-CC9F262832B0}" destId="{FFBAA4E2-0C6D-694D-876F-B2B062CDBD7D}" srcOrd="0" destOrd="0" parTransId="{CA90BC0F-3C50-A44E-A764-45AE608B2619}" sibTransId="{EBB53B4D-4EC6-9841-A52E-EF5D492C4A58}"/>
    <dgm:cxn modelId="{7BBE4CB1-2159-C546-B359-284E2CE17FD0}" type="presOf" srcId="{4C115BF5-7DD3-EE4B-ACF2-1DBC8614D308}" destId="{C07F1191-16AA-DC4C-94B8-26D490616FB1}" srcOrd="0" destOrd="0" presId="urn:microsoft.com/office/officeart/2005/8/layout/hierarchy1"/>
    <dgm:cxn modelId="{92B017CE-B7DB-FC42-97F9-C6948C5BF16B}" type="presOf" srcId="{6CBA5562-A16B-4046-B478-977D0985967C}" destId="{F88626B2-D2A3-5440-94BC-10CA8D75923B}" srcOrd="0" destOrd="0" presId="urn:microsoft.com/office/officeart/2005/8/layout/hierarchy1"/>
    <dgm:cxn modelId="{A0973ECF-8038-A845-BD5C-9E31E333C28F}" type="presOf" srcId="{FFBAA4E2-0C6D-694D-876F-B2B062CDBD7D}" destId="{FFD09AD6-39AB-6C46-BE38-5168110E9563}" srcOrd="0" destOrd="0" presId="urn:microsoft.com/office/officeart/2005/8/layout/hierarchy1"/>
    <dgm:cxn modelId="{C8D643CF-0A0F-EE45-9BC1-1D54F1E4B2AE}" srcId="{FFBAA4E2-0C6D-694D-876F-B2B062CDBD7D}" destId="{6CBA5562-A16B-4046-B478-977D0985967C}" srcOrd="6" destOrd="0" parTransId="{BC1A0CA0-AFC2-0E49-A196-AB25023D683B}" sibTransId="{4353960C-DAC7-154A-BA06-6D16485E1459}"/>
    <dgm:cxn modelId="{96E87BD0-6171-244C-9D98-26CF6B5DF870}" type="presOf" srcId="{64ED79C3-BFDF-8741-A6AD-7DDED7BDD1B6}" destId="{4756E9E3-8B87-EE4E-B058-8302E63DBF8C}" srcOrd="0" destOrd="0" presId="urn:microsoft.com/office/officeart/2005/8/layout/hierarchy1"/>
    <dgm:cxn modelId="{18C1B8D9-6967-E24A-B733-F68F67444E63}" type="presOf" srcId="{84660A0B-AE59-914A-9DEB-7CFAB3676B49}" destId="{A28889A2-EB47-C44D-A099-8ACAF5DE0697}" srcOrd="0" destOrd="0" presId="urn:microsoft.com/office/officeart/2005/8/layout/hierarchy1"/>
    <dgm:cxn modelId="{9C399255-B1D2-CA4B-A7E2-A444E13C17D4}" type="presParOf" srcId="{8DA18F3D-4CEF-F045-8050-3BDE391C2EA3}" destId="{FE80DAA7-7990-AD4F-AE0D-107F83DECBD5}" srcOrd="0" destOrd="0" presId="urn:microsoft.com/office/officeart/2005/8/layout/hierarchy1"/>
    <dgm:cxn modelId="{997E1F5D-FA18-FC4E-AE59-BB64177DD8FB}" type="presParOf" srcId="{FE80DAA7-7990-AD4F-AE0D-107F83DECBD5}" destId="{DAEA61D8-80DA-6B4B-9505-B9F9480F9F39}" srcOrd="0" destOrd="0" presId="urn:microsoft.com/office/officeart/2005/8/layout/hierarchy1"/>
    <dgm:cxn modelId="{7D424901-0277-0A4B-ADF2-EBF7885F6308}" type="presParOf" srcId="{DAEA61D8-80DA-6B4B-9505-B9F9480F9F39}" destId="{7093E6D9-4F1F-D449-A03E-EBDB08559DAC}" srcOrd="0" destOrd="0" presId="urn:microsoft.com/office/officeart/2005/8/layout/hierarchy1"/>
    <dgm:cxn modelId="{6F4D309F-5D02-C747-B3A8-F45A43AE851D}" type="presParOf" srcId="{DAEA61D8-80DA-6B4B-9505-B9F9480F9F39}" destId="{FFD09AD6-39AB-6C46-BE38-5168110E9563}" srcOrd="1" destOrd="0" presId="urn:microsoft.com/office/officeart/2005/8/layout/hierarchy1"/>
    <dgm:cxn modelId="{8E8749F6-82A2-7843-81A3-0950F9075A40}" type="presParOf" srcId="{FE80DAA7-7990-AD4F-AE0D-107F83DECBD5}" destId="{68593F68-D467-A749-8FD2-F94675F03BAD}" srcOrd="1" destOrd="0" presId="urn:microsoft.com/office/officeart/2005/8/layout/hierarchy1"/>
    <dgm:cxn modelId="{80C516D8-2B09-074F-8577-8AFADB08A4FE}" type="presParOf" srcId="{68593F68-D467-A749-8FD2-F94675F03BAD}" destId="{179341B2-123B-C545-86BE-8C20CECDCC70}" srcOrd="0" destOrd="0" presId="urn:microsoft.com/office/officeart/2005/8/layout/hierarchy1"/>
    <dgm:cxn modelId="{767CED7E-64CB-BF4F-A357-BA9ABC8BA1CF}" type="presParOf" srcId="{68593F68-D467-A749-8FD2-F94675F03BAD}" destId="{A6EB4DD1-785F-754A-B027-631B1127C41B}" srcOrd="1" destOrd="0" presId="urn:microsoft.com/office/officeart/2005/8/layout/hierarchy1"/>
    <dgm:cxn modelId="{8D1C7498-A196-A24D-8713-893D29C96DB8}" type="presParOf" srcId="{A6EB4DD1-785F-754A-B027-631B1127C41B}" destId="{9D12DA74-B2CB-0F49-90BC-E18A4391D8A4}" srcOrd="0" destOrd="0" presId="urn:microsoft.com/office/officeart/2005/8/layout/hierarchy1"/>
    <dgm:cxn modelId="{3CD287B8-DFB1-654C-A958-F6FFB7B69F90}" type="presParOf" srcId="{9D12DA74-B2CB-0F49-90BC-E18A4391D8A4}" destId="{D8123DD6-567D-9E49-B506-059037D13BFA}" srcOrd="0" destOrd="0" presId="urn:microsoft.com/office/officeart/2005/8/layout/hierarchy1"/>
    <dgm:cxn modelId="{B03DB03A-9059-AB4E-82BF-CB2EFF96880E}" type="presParOf" srcId="{9D12DA74-B2CB-0F49-90BC-E18A4391D8A4}" destId="{31AC1DA6-A3FD-4F4A-9622-EA6AC8D9F792}" srcOrd="1" destOrd="0" presId="urn:microsoft.com/office/officeart/2005/8/layout/hierarchy1"/>
    <dgm:cxn modelId="{D6277579-0DBA-1843-8B08-023D17F48A59}" type="presParOf" srcId="{A6EB4DD1-785F-754A-B027-631B1127C41B}" destId="{46CCD623-7AED-7947-A187-172672B9C6AB}" srcOrd="1" destOrd="0" presId="urn:microsoft.com/office/officeart/2005/8/layout/hierarchy1"/>
    <dgm:cxn modelId="{1A8CC3F1-9C74-3040-98E9-BB8D7AB3BAAB}" type="presParOf" srcId="{68593F68-D467-A749-8FD2-F94675F03BAD}" destId="{EFB0A57B-221C-DA42-8CBA-79C9F2DC26B9}" srcOrd="2" destOrd="0" presId="urn:microsoft.com/office/officeart/2005/8/layout/hierarchy1"/>
    <dgm:cxn modelId="{28B8CFFE-055C-C742-9E4C-B7449019DC23}" type="presParOf" srcId="{68593F68-D467-A749-8FD2-F94675F03BAD}" destId="{649E6A37-2054-3746-8B22-31CB329BA615}" srcOrd="3" destOrd="0" presId="urn:microsoft.com/office/officeart/2005/8/layout/hierarchy1"/>
    <dgm:cxn modelId="{2803EA48-5F32-3045-9900-5E6B65EC897C}" type="presParOf" srcId="{649E6A37-2054-3746-8B22-31CB329BA615}" destId="{37656670-34FF-C445-8945-8307F3D34E3D}" srcOrd="0" destOrd="0" presId="urn:microsoft.com/office/officeart/2005/8/layout/hierarchy1"/>
    <dgm:cxn modelId="{568A3689-6857-A44D-B444-27769D808B52}" type="presParOf" srcId="{37656670-34FF-C445-8945-8307F3D34E3D}" destId="{FAA4D781-6B53-BA46-AB18-F333F47438CB}" srcOrd="0" destOrd="0" presId="urn:microsoft.com/office/officeart/2005/8/layout/hierarchy1"/>
    <dgm:cxn modelId="{34C2905B-ED01-4E45-903C-B605F6A45907}" type="presParOf" srcId="{37656670-34FF-C445-8945-8307F3D34E3D}" destId="{60F7562F-7DA1-E947-A516-F09232D125CF}" srcOrd="1" destOrd="0" presId="urn:microsoft.com/office/officeart/2005/8/layout/hierarchy1"/>
    <dgm:cxn modelId="{0A0CD242-DF41-BE45-9A17-966B005814F9}" type="presParOf" srcId="{649E6A37-2054-3746-8B22-31CB329BA615}" destId="{E215E11B-D4CE-CD4E-9913-C5814D7B874C}" srcOrd="1" destOrd="0" presId="urn:microsoft.com/office/officeart/2005/8/layout/hierarchy1"/>
    <dgm:cxn modelId="{CBF5AFC3-C32D-8A45-BC75-CE58FBB08343}" type="presParOf" srcId="{68593F68-D467-A749-8FD2-F94675F03BAD}" destId="{4756E9E3-8B87-EE4E-B058-8302E63DBF8C}" srcOrd="4" destOrd="0" presId="urn:microsoft.com/office/officeart/2005/8/layout/hierarchy1"/>
    <dgm:cxn modelId="{A0E39BB4-8D98-E344-838E-F3743470B5DE}" type="presParOf" srcId="{68593F68-D467-A749-8FD2-F94675F03BAD}" destId="{A91B8A92-30F0-4140-9C0B-C62F90CA68AD}" srcOrd="5" destOrd="0" presId="urn:microsoft.com/office/officeart/2005/8/layout/hierarchy1"/>
    <dgm:cxn modelId="{2D314A3D-4EF9-0645-AF23-DABAF15C57B8}" type="presParOf" srcId="{A91B8A92-30F0-4140-9C0B-C62F90CA68AD}" destId="{AA70EDB4-E88F-4448-A0A9-CF12C63E66EE}" srcOrd="0" destOrd="0" presId="urn:microsoft.com/office/officeart/2005/8/layout/hierarchy1"/>
    <dgm:cxn modelId="{13383B39-3F9A-EE48-AD2E-8F05B939E673}" type="presParOf" srcId="{AA70EDB4-E88F-4448-A0A9-CF12C63E66EE}" destId="{55F368D7-9732-584E-BE7C-A058B7345A6D}" srcOrd="0" destOrd="0" presId="urn:microsoft.com/office/officeart/2005/8/layout/hierarchy1"/>
    <dgm:cxn modelId="{FCEEBDB7-D583-B048-9D52-1E3714CE8055}" type="presParOf" srcId="{AA70EDB4-E88F-4448-A0A9-CF12C63E66EE}" destId="{F107A769-9855-CB43-88EF-B529247F0CF9}" srcOrd="1" destOrd="0" presId="urn:microsoft.com/office/officeart/2005/8/layout/hierarchy1"/>
    <dgm:cxn modelId="{EFC60965-FCE7-3B4C-BB19-793F3439D947}" type="presParOf" srcId="{A91B8A92-30F0-4140-9C0B-C62F90CA68AD}" destId="{2A2247F7-28D1-634B-B539-9A75B2A76174}" srcOrd="1" destOrd="0" presId="urn:microsoft.com/office/officeart/2005/8/layout/hierarchy1"/>
    <dgm:cxn modelId="{94B464A7-C730-F94F-8E6C-021D4F936B9F}" type="presParOf" srcId="{68593F68-D467-A749-8FD2-F94675F03BAD}" destId="{C07F1191-16AA-DC4C-94B8-26D490616FB1}" srcOrd="6" destOrd="0" presId="urn:microsoft.com/office/officeart/2005/8/layout/hierarchy1"/>
    <dgm:cxn modelId="{A959C58B-C31C-F04A-885F-0859740E2280}" type="presParOf" srcId="{68593F68-D467-A749-8FD2-F94675F03BAD}" destId="{684733D5-39E5-6B45-AD67-B7DE76863911}" srcOrd="7" destOrd="0" presId="urn:microsoft.com/office/officeart/2005/8/layout/hierarchy1"/>
    <dgm:cxn modelId="{24EDBD4D-40BE-8C43-A085-C72F6CCD9CC9}" type="presParOf" srcId="{684733D5-39E5-6B45-AD67-B7DE76863911}" destId="{D322D868-A9F5-5F40-AE7F-84343341B5FC}" srcOrd="0" destOrd="0" presId="urn:microsoft.com/office/officeart/2005/8/layout/hierarchy1"/>
    <dgm:cxn modelId="{3297C858-96A9-334D-9A02-B69EE6E02E50}" type="presParOf" srcId="{D322D868-A9F5-5F40-AE7F-84343341B5FC}" destId="{18F3B11A-E4CC-CD4D-BD97-02D3210F453B}" srcOrd="0" destOrd="0" presId="urn:microsoft.com/office/officeart/2005/8/layout/hierarchy1"/>
    <dgm:cxn modelId="{1DFB566A-4E99-2346-B217-6092ECF7C7BA}" type="presParOf" srcId="{D322D868-A9F5-5F40-AE7F-84343341B5FC}" destId="{5841A2AE-8626-C041-BFD6-8589C1D82097}" srcOrd="1" destOrd="0" presId="urn:microsoft.com/office/officeart/2005/8/layout/hierarchy1"/>
    <dgm:cxn modelId="{04BC9DEC-58FB-7D4D-8F1D-B9E2E0901A5C}" type="presParOf" srcId="{684733D5-39E5-6B45-AD67-B7DE76863911}" destId="{5BBA9473-9A7B-E74E-BD72-10F391D79314}" srcOrd="1" destOrd="0" presId="urn:microsoft.com/office/officeart/2005/8/layout/hierarchy1"/>
    <dgm:cxn modelId="{4B0A388F-428C-7B48-A18C-4205F18A2C4F}" type="presParOf" srcId="{68593F68-D467-A749-8FD2-F94675F03BAD}" destId="{A28889A2-EB47-C44D-A099-8ACAF5DE0697}" srcOrd="8" destOrd="0" presId="urn:microsoft.com/office/officeart/2005/8/layout/hierarchy1"/>
    <dgm:cxn modelId="{98637F0C-E6F2-DE45-8D6A-A32D722F107F}" type="presParOf" srcId="{68593F68-D467-A749-8FD2-F94675F03BAD}" destId="{A9AB74F8-5CD2-EE45-AD3B-0AE86AFEC94F}" srcOrd="9" destOrd="0" presId="urn:microsoft.com/office/officeart/2005/8/layout/hierarchy1"/>
    <dgm:cxn modelId="{E6642567-05EE-B149-BB12-994AD524089C}" type="presParOf" srcId="{A9AB74F8-5CD2-EE45-AD3B-0AE86AFEC94F}" destId="{820CB6F9-19C4-5F4A-87F2-70A4D19A5C1E}" srcOrd="0" destOrd="0" presId="urn:microsoft.com/office/officeart/2005/8/layout/hierarchy1"/>
    <dgm:cxn modelId="{E27A3C59-6BEB-B741-88BC-F4BAB0DC624A}" type="presParOf" srcId="{820CB6F9-19C4-5F4A-87F2-70A4D19A5C1E}" destId="{0B3C1D3F-8BEC-4244-8839-E4E08F001D80}" srcOrd="0" destOrd="0" presId="urn:microsoft.com/office/officeart/2005/8/layout/hierarchy1"/>
    <dgm:cxn modelId="{786F1EEC-655D-D044-B525-BB255A012004}" type="presParOf" srcId="{820CB6F9-19C4-5F4A-87F2-70A4D19A5C1E}" destId="{A8AC772F-E615-7148-8EE1-2BE8C255E8F2}" srcOrd="1" destOrd="0" presId="urn:microsoft.com/office/officeart/2005/8/layout/hierarchy1"/>
    <dgm:cxn modelId="{C8D92E6B-1802-7949-8B30-0C9931F18DDF}" type="presParOf" srcId="{A9AB74F8-5CD2-EE45-AD3B-0AE86AFEC94F}" destId="{336F4E67-C519-9040-9B2F-B94729A78E18}" srcOrd="1" destOrd="0" presId="urn:microsoft.com/office/officeart/2005/8/layout/hierarchy1"/>
    <dgm:cxn modelId="{E538095B-B828-6746-BB02-81C093A0C9E0}" type="presParOf" srcId="{68593F68-D467-A749-8FD2-F94675F03BAD}" destId="{A2FAA2F7-111F-A64E-A72B-58B5829A8EB8}" srcOrd="10" destOrd="0" presId="urn:microsoft.com/office/officeart/2005/8/layout/hierarchy1"/>
    <dgm:cxn modelId="{EF50BFF9-D1D7-CF43-9E88-0AB203D5879E}" type="presParOf" srcId="{68593F68-D467-A749-8FD2-F94675F03BAD}" destId="{5FCA168D-27CC-4C4F-A4DA-2B59438382F9}" srcOrd="11" destOrd="0" presId="urn:microsoft.com/office/officeart/2005/8/layout/hierarchy1"/>
    <dgm:cxn modelId="{3A4A5EED-4B73-A140-9D9C-B6807D7666F3}" type="presParOf" srcId="{5FCA168D-27CC-4C4F-A4DA-2B59438382F9}" destId="{739F8122-1FA6-544D-A6CD-EC1871D8D772}" srcOrd="0" destOrd="0" presId="urn:microsoft.com/office/officeart/2005/8/layout/hierarchy1"/>
    <dgm:cxn modelId="{1811908C-E032-544A-B2CF-4CD760FD7463}" type="presParOf" srcId="{739F8122-1FA6-544D-A6CD-EC1871D8D772}" destId="{12BD83D7-B3BA-4D47-8674-A6BE23DCC0A0}" srcOrd="0" destOrd="0" presId="urn:microsoft.com/office/officeart/2005/8/layout/hierarchy1"/>
    <dgm:cxn modelId="{99E868CC-1906-BB4D-858F-7286322BF70A}" type="presParOf" srcId="{739F8122-1FA6-544D-A6CD-EC1871D8D772}" destId="{0CEAE578-6D35-B446-A110-56451367EBCA}" srcOrd="1" destOrd="0" presId="urn:microsoft.com/office/officeart/2005/8/layout/hierarchy1"/>
    <dgm:cxn modelId="{F0F88FE6-B355-E44D-BC85-D0BA1DA7E4D5}" type="presParOf" srcId="{5FCA168D-27CC-4C4F-A4DA-2B59438382F9}" destId="{FA0A6056-57C0-1B4E-803A-01D245768C5D}" srcOrd="1" destOrd="0" presId="urn:microsoft.com/office/officeart/2005/8/layout/hierarchy1"/>
    <dgm:cxn modelId="{3BDE7223-11B5-424F-93F3-1AB4C1E6846F}" type="presParOf" srcId="{68593F68-D467-A749-8FD2-F94675F03BAD}" destId="{3417C486-03A2-FF46-9CF5-89DC322F8A83}" srcOrd="12" destOrd="0" presId="urn:microsoft.com/office/officeart/2005/8/layout/hierarchy1"/>
    <dgm:cxn modelId="{DE016405-9BF6-744B-8891-E3BA3E609042}" type="presParOf" srcId="{68593F68-D467-A749-8FD2-F94675F03BAD}" destId="{4D7A8959-FB07-BF40-B3DB-1A348F4C5A2B}" srcOrd="13" destOrd="0" presId="urn:microsoft.com/office/officeart/2005/8/layout/hierarchy1"/>
    <dgm:cxn modelId="{A120062E-06C9-B74C-A26B-E198BE73833E}" type="presParOf" srcId="{4D7A8959-FB07-BF40-B3DB-1A348F4C5A2B}" destId="{31642046-0E89-8D47-99F5-A1B0CCD98D79}" srcOrd="0" destOrd="0" presId="urn:microsoft.com/office/officeart/2005/8/layout/hierarchy1"/>
    <dgm:cxn modelId="{9BDF3BD6-C4E6-EC45-B8D0-D572E6BB3A0A}" type="presParOf" srcId="{31642046-0E89-8D47-99F5-A1B0CCD98D79}" destId="{47E91DC6-3322-D14A-BCAB-D0B9534C79B9}" srcOrd="0" destOrd="0" presId="urn:microsoft.com/office/officeart/2005/8/layout/hierarchy1"/>
    <dgm:cxn modelId="{20FFF17B-95B7-3947-8C5F-ACE03FBCC2E4}" type="presParOf" srcId="{31642046-0E89-8D47-99F5-A1B0CCD98D79}" destId="{F88626B2-D2A3-5440-94BC-10CA8D75923B}" srcOrd="1" destOrd="0" presId="urn:microsoft.com/office/officeart/2005/8/layout/hierarchy1"/>
    <dgm:cxn modelId="{2400CFE6-D46D-AE40-AB68-F6B18C3789AD}" type="presParOf" srcId="{4D7A8959-FB07-BF40-B3DB-1A348F4C5A2B}" destId="{A054BA46-EBA1-5848-87D1-39BD62F9016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435EA0D-09FB-684F-9A56-DE4995DBE8D8}" type="doc">
      <dgm:prSet loTypeId="urn:microsoft.com/office/officeart/2005/8/layout/arrow4" loCatId="" qsTypeId="urn:microsoft.com/office/officeart/2005/8/quickstyle/simple3" qsCatId="simple" csTypeId="urn:microsoft.com/office/officeart/2005/8/colors/colorful4" csCatId="colorful" phldr="1"/>
      <dgm:spPr/>
      <dgm:t>
        <a:bodyPr/>
        <a:lstStyle/>
        <a:p>
          <a:endParaRPr lang="tr-TR"/>
        </a:p>
      </dgm:t>
    </dgm:pt>
    <dgm:pt modelId="{8ABE383A-FD97-1647-BF8E-A0FA42B9670E}">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Duydukları sözcük sayısı (4 yaş=26 milyon sözcük)</a:t>
          </a:r>
        </a:p>
      </dgm:t>
    </dgm:pt>
    <dgm:pt modelId="{111612DA-31B1-B44D-BC44-232E7DEF9766}" type="parTrans" cxnId="{9555FA63-C9AE-FA41-8D96-B82657D4BCBA}">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8B9AEDE8-9F1C-DE4A-9CD6-3E6D5A1DB279}" type="sibTrans" cxnId="{9555FA63-C9AE-FA41-8D96-B82657D4BCBA}">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05442D20-8DCF-8547-99AB-B9BCF122D87E}">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Dil gelişimi</a:t>
          </a:r>
        </a:p>
      </dgm:t>
    </dgm:pt>
    <dgm:pt modelId="{5AC7B5B0-EE3D-F248-BB5E-2CB8036FC823}" type="parTrans" cxnId="{601E23DA-8546-F440-8163-93C805BEA653}">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7DF8BA43-9079-D945-B423-AFA027C65ED5}" type="sibTrans" cxnId="{601E23DA-8546-F440-8163-93C805BEA653}">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FE54E938-B494-1046-AEAE-602BE16CA4EB}" type="pres">
      <dgm:prSet presAssocID="{6435EA0D-09FB-684F-9A56-DE4995DBE8D8}" presName="compositeShape" presStyleCnt="0">
        <dgm:presLayoutVars>
          <dgm:chMax val="2"/>
          <dgm:dir/>
          <dgm:resizeHandles val="exact"/>
        </dgm:presLayoutVars>
      </dgm:prSet>
      <dgm:spPr/>
    </dgm:pt>
    <dgm:pt modelId="{014B9FE1-289F-3C44-A02C-E2B9F02B6679}" type="pres">
      <dgm:prSet presAssocID="{8ABE383A-FD97-1647-BF8E-A0FA42B9670E}" presName="upArrow" presStyleLbl="node1" presStyleIdx="0" presStyleCnt="2"/>
      <dgm:spPr/>
    </dgm:pt>
    <dgm:pt modelId="{2731B72E-40B5-A341-94AF-3003A05D5F4C}" type="pres">
      <dgm:prSet presAssocID="{8ABE383A-FD97-1647-BF8E-A0FA42B9670E}" presName="upArrowText" presStyleLbl="revTx" presStyleIdx="0" presStyleCnt="2">
        <dgm:presLayoutVars>
          <dgm:chMax val="0"/>
          <dgm:bulletEnabled val="1"/>
        </dgm:presLayoutVars>
      </dgm:prSet>
      <dgm:spPr/>
    </dgm:pt>
    <dgm:pt modelId="{5F104DB2-CE3C-4E43-BD54-A616D54FF1AC}" type="pres">
      <dgm:prSet presAssocID="{05442D20-8DCF-8547-99AB-B9BCF122D87E}" presName="downArrow" presStyleLbl="node1" presStyleIdx="1" presStyleCnt="2"/>
      <dgm:spPr/>
    </dgm:pt>
    <dgm:pt modelId="{18F4D1EE-C4C6-5E4E-9DE3-DAB93BA0F6ED}" type="pres">
      <dgm:prSet presAssocID="{05442D20-8DCF-8547-99AB-B9BCF122D87E}" presName="downArrowText" presStyleLbl="revTx" presStyleIdx="1" presStyleCnt="2">
        <dgm:presLayoutVars>
          <dgm:chMax val="0"/>
          <dgm:bulletEnabled val="1"/>
        </dgm:presLayoutVars>
      </dgm:prSet>
      <dgm:spPr/>
    </dgm:pt>
  </dgm:ptLst>
  <dgm:cxnLst>
    <dgm:cxn modelId="{9555FA63-C9AE-FA41-8D96-B82657D4BCBA}" srcId="{6435EA0D-09FB-684F-9A56-DE4995DBE8D8}" destId="{8ABE383A-FD97-1647-BF8E-A0FA42B9670E}" srcOrd="0" destOrd="0" parTransId="{111612DA-31B1-B44D-BC44-232E7DEF9766}" sibTransId="{8B9AEDE8-9F1C-DE4A-9CD6-3E6D5A1DB279}"/>
    <dgm:cxn modelId="{1F81A6A4-F851-744D-961A-FE6ECF806FC5}" type="presOf" srcId="{05442D20-8DCF-8547-99AB-B9BCF122D87E}" destId="{18F4D1EE-C4C6-5E4E-9DE3-DAB93BA0F6ED}" srcOrd="0" destOrd="0" presId="urn:microsoft.com/office/officeart/2005/8/layout/arrow4"/>
    <dgm:cxn modelId="{B9BD7CB6-09CC-F945-8FAC-A734B8A05A96}" type="presOf" srcId="{6435EA0D-09FB-684F-9A56-DE4995DBE8D8}" destId="{FE54E938-B494-1046-AEAE-602BE16CA4EB}" srcOrd="0" destOrd="0" presId="urn:microsoft.com/office/officeart/2005/8/layout/arrow4"/>
    <dgm:cxn modelId="{9D1C84C4-A902-4341-BB79-4AF97A494184}" type="presOf" srcId="{8ABE383A-FD97-1647-BF8E-A0FA42B9670E}" destId="{2731B72E-40B5-A341-94AF-3003A05D5F4C}" srcOrd="0" destOrd="0" presId="urn:microsoft.com/office/officeart/2005/8/layout/arrow4"/>
    <dgm:cxn modelId="{601E23DA-8546-F440-8163-93C805BEA653}" srcId="{6435EA0D-09FB-684F-9A56-DE4995DBE8D8}" destId="{05442D20-8DCF-8547-99AB-B9BCF122D87E}" srcOrd="1" destOrd="0" parTransId="{5AC7B5B0-EE3D-F248-BB5E-2CB8036FC823}" sibTransId="{7DF8BA43-9079-D945-B423-AFA027C65ED5}"/>
    <dgm:cxn modelId="{CAAE14E7-234A-2645-A9C7-BD30463E260D}" type="presParOf" srcId="{FE54E938-B494-1046-AEAE-602BE16CA4EB}" destId="{014B9FE1-289F-3C44-A02C-E2B9F02B6679}" srcOrd="0" destOrd="0" presId="urn:microsoft.com/office/officeart/2005/8/layout/arrow4"/>
    <dgm:cxn modelId="{DF750E8D-CDAD-F649-B875-448BCD6A96D4}" type="presParOf" srcId="{FE54E938-B494-1046-AEAE-602BE16CA4EB}" destId="{2731B72E-40B5-A341-94AF-3003A05D5F4C}" srcOrd="1" destOrd="0" presId="urn:microsoft.com/office/officeart/2005/8/layout/arrow4"/>
    <dgm:cxn modelId="{C1160F5F-AD6B-444B-A48E-C0D962315C8A}" type="presParOf" srcId="{FE54E938-B494-1046-AEAE-602BE16CA4EB}" destId="{5F104DB2-CE3C-4E43-BD54-A616D54FF1AC}" srcOrd="2" destOrd="0" presId="urn:microsoft.com/office/officeart/2005/8/layout/arrow4"/>
    <dgm:cxn modelId="{E01B39A1-2F8A-4A48-830F-3B946232B9DE}" type="presParOf" srcId="{FE54E938-B494-1046-AEAE-602BE16CA4EB}" destId="{18F4D1EE-C4C6-5E4E-9DE3-DAB93BA0F6ED}" srcOrd="3" destOrd="0" presId="urn:microsoft.com/office/officeart/2005/8/layout/arrow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C061D4A-4E96-5E49-B76B-78FA8E53713D}" type="doc">
      <dgm:prSet loTypeId="urn:microsoft.com/office/officeart/2005/8/layout/chevron2" loCatId="" qsTypeId="urn:microsoft.com/office/officeart/2005/8/quickstyle/simple3" qsCatId="simple" csTypeId="urn:microsoft.com/office/officeart/2005/8/colors/colorful1" csCatId="colorful" phldr="1"/>
      <dgm:spPr/>
      <dgm:t>
        <a:bodyPr/>
        <a:lstStyle/>
        <a:p>
          <a:endParaRPr lang="tr-TR"/>
        </a:p>
      </dgm:t>
    </dgm:pt>
    <dgm:pt modelId="{EC9C1A3B-5B30-2F4C-ACF9-C4ECF273138B}">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1</a:t>
          </a:r>
        </a:p>
      </dgm:t>
    </dgm:pt>
    <dgm:pt modelId="{514D3213-CA87-D24E-8A8F-146D21FB8D60}" type="parTrans" cxnId="{6A79718B-C865-404F-9B28-4A0D73FF1990}">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38C5B56-2A8F-9E44-9BD2-147A070A2D4F}" type="sibTrans" cxnId="{6A79718B-C865-404F-9B28-4A0D73FF1990}">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EDF73052-19E3-4940-B4FC-31C7CE5A559F}">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Çocuğun mevcut dil performansını ortaya koymak üzere </a:t>
          </a:r>
          <a:r>
            <a:rPr lang="tr-TR" b="1" dirty="0">
              <a:latin typeface="Tahoma" panose="020B0604030504040204" pitchFamily="34" charset="0"/>
              <a:ea typeface="Tahoma" panose="020B0604030504040204" pitchFamily="34" charset="0"/>
              <a:cs typeface="Tahoma" panose="020B0604030504040204" pitchFamily="34" charset="0"/>
            </a:rPr>
            <a:t>değerlendirme yapma</a:t>
          </a:r>
        </a:p>
      </dgm:t>
    </dgm:pt>
    <dgm:pt modelId="{A767E7C2-3F69-B847-BD41-1E0ECB86F269}" type="parTrans" cxnId="{311895AD-C991-944C-BDB9-DA767C94CE39}">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B2BC645-3B56-3C43-97D0-427C257ABCBB}" type="sibTrans" cxnId="{311895AD-C991-944C-BDB9-DA767C94CE39}">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C7940847-9627-5C4E-992B-E1C9180C1DC7}">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2</a:t>
          </a:r>
        </a:p>
      </dgm:t>
    </dgm:pt>
    <dgm:pt modelId="{CE0ED63B-AA12-EB4C-A101-70DBB78CB6DA}" type="parTrans" cxnId="{CE1DB1AA-F623-3D4F-9F2A-59A28EE1AC36}">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3FB2E274-8A1D-F440-AFBF-7D226FC3511D}" type="sibTrans" cxnId="{CE1DB1AA-F623-3D4F-9F2A-59A28EE1AC36}">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0D87297F-831C-E848-9155-1A40744BD182}">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Hedef davranış(</a:t>
          </a:r>
          <a:r>
            <a:rPr lang="tr-TR" dirty="0" err="1">
              <a:latin typeface="Tahoma" panose="020B0604030504040204" pitchFamily="34" charset="0"/>
              <a:ea typeface="Tahoma" panose="020B0604030504040204" pitchFamily="34" charset="0"/>
              <a:cs typeface="Tahoma" panose="020B0604030504040204" pitchFamily="34" charset="0"/>
            </a:rPr>
            <a:t>lar</a:t>
          </a:r>
          <a:r>
            <a:rPr lang="tr-TR" dirty="0">
              <a:latin typeface="Tahoma" panose="020B0604030504040204" pitchFamily="34" charset="0"/>
              <a:ea typeface="Tahoma" panose="020B0604030504040204" pitchFamily="34" charset="0"/>
              <a:cs typeface="Tahoma" panose="020B0604030504040204" pitchFamily="34" charset="0"/>
            </a:rPr>
            <a:t>)ı seçme</a:t>
          </a:r>
        </a:p>
      </dgm:t>
    </dgm:pt>
    <dgm:pt modelId="{DFC5B096-AB9A-5B49-8998-995260CF368F}" type="parTrans" cxnId="{74FB3F93-370F-114D-97A2-9350AF190DC4}">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831D9C1-4FD7-3741-8175-E1632A237F42}" type="sibTrans" cxnId="{74FB3F93-370F-114D-97A2-9350AF190DC4}">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426368C6-23C6-C942-A9E6-35BD3687C2F2}">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3</a:t>
          </a:r>
        </a:p>
      </dgm:t>
    </dgm:pt>
    <dgm:pt modelId="{C2E8BD11-CD79-104E-BD0E-34BD97EB7B04}" type="parTrans" cxnId="{4A44B56C-74B3-AD49-8011-BA107FC7B73B}">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7B4807A1-F494-0D44-895B-0F405B0E86BE}" type="sibTrans" cxnId="{4A44B56C-74B3-AD49-8011-BA107FC7B73B}">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F829BA7-5EE5-4A46-91EF-66458686B71C}">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Öğretim yöntemini seçme ve uygulama</a:t>
          </a:r>
        </a:p>
      </dgm:t>
    </dgm:pt>
    <dgm:pt modelId="{B1EE9CB3-7898-CA4F-BFD0-4F7722F8CE0E}" type="parTrans" cxnId="{C75842E1-ED3F-A94C-994C-3410C72586BD}">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2BC9A8D7-9D43-9A46-BD4B-D20EB1527C50}" type="sibTrans" cxnId="{C75842E1-ED3F-A94C-994C-3410C72586BD}">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F070E0F1-3A0A-6845-A212-40203CB88890}">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4</a:t>
          </a:r>
        </a:p>
      </dgm:t>
    </dgm:pt>
    <dgm:pt modelId="{72DD7F0A-8A9E-894C-A8C9-A6973382913D}" type="parTrans" cxnId="{1B261282-05D4-4943-962D-8BB0F1907419}">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24D72417-8B3D-1849-94A9-F922AF85EA0E}" type="sibTrans" cxnId="{1B261282-05D4-4943-962D-8BB0F1907419}">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C4926AA-5330-3B42-8D4A-FC76DE653D9E}">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Çocuk belirlenen ölçütü karşılayıncaya değin öğretime devam etme</a:t>
          </a:r>
        </a:p>
      </dgm:t>
    </dgm:pt>
    <dgm:pt modelId="{6D907B1A-C4BD-6E44-908A-F90F0A191E69}" type="parTrans" cxnId="{3AB68096-316A-9E41-BD6A-A676ED3FDC54}">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CF2FE690-FDAC-BB44-84EC-B915E9375CB9}" type="sibTrans" cxnId="{3AB68096-316A-9E41-BD6A-A676ED3FDC54}">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DA18EB91-4291-7C45-B25B-250D2210839B}">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5</a:t>
          </a:r>
        </a:p>
      </dgm:t>
    </dgm:pt>
    <dgm:pt modelId="{FD12D414-4C8A-754D-B05B-0A5BB54AE079}" type="parTrans" cxnId="{1755D192-701D-8A4C-A4C3-03871E76A694}">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46BB6D5E-641F-DC49-86E2-70AC13EAF14D}" type="sibTrans" cxnId="{1755D192-701D-8A4C-A4C3-03871E76A694}">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F71A6AB9-4C78-A143-B4E1-EBA34F26A0BA}">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Edinilen davranışın kalıcılığı ve genellemesine ilişkin planlama yapma</a:t>
          </a:r>
        </a:p>
      </dgm:t>
    </dgm:pt>
    <dgm:pt modelId="{138530C6-F431-CF47-8B33-DBF9EF1EC2C7}" type="parTrans" cxnId="{4C0548B9-68B3-DE49-B380-DAFC94F6F5E9}">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8D82702B-1D77-1D44-AAAF-BE144EF509B2}" type="sibTrans" cxnId="{4C0548B9-68B3-DE49-B380-DAFC94F6F5E9}">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79FB58B3-FD50-1844-9B79-F0EF8A7A809F}" type="pres">
      <dgm:prSet presAssocID="{9C061D4A-4E96-5E49-B76B-78FA8E53713D}" presName="linearFlow" presStyleCnt="0">
        <dgm:presLayoutVars>
          <dgm:dir/>
          <dgm:animLvl val="lvl"/>
          <dgm:resizeHandles val="exact"/>
        </dgm:presLayoutVars>
      </dgm:prSet>
      <dgm:spPr/>
    </dgm:pt>
    <dgm:pt modelId="{613F04C3-FCB6-704F-ABBB-8C8DA148110B}" type="pres">
      <dgm:prSet presAssocID="{EC9C1A3B-5B30-2F4C-ACF9-C4ECF273138B}" presName="composite" presStyleCnt="0"/>
      <dgm:spPr/>
    </dgm:pt>
    <dgm:pt modelId="{C025560D-3A72-FB42-A557-C1E1994962CB}" type="pres">
      <dgm:prSet presAssocID="{EC9C1A3B-5B30-2F4C-ACF9-C4ECF273138B}" presName="parentText" presStyleLbl="alignNode1" presStyleIdx="0" presStyleCnt="5">
        <dgm:presLayoutVars>
          <dgm:chMax val="1"/>
          <dgm:bulletEnabled val="1"/>
        </dgm:presLayoutVars>
      </dgm:prSet>
      <dgm:spPr/>
    </dgm:pt>
    <dgm:pt modelId="{574740C5-47CE-9D43-A972-BFBC8E7AD5B6}" type="pres">
      <dgm:prSet presAssocID="{EC9C1A3B-5B30-2F4C-ACF9-C4ECF273138B}" presName="descendantText" presStyleLbl="alignAcc1" presStyleIdx="0" presStyleCnt="5">
        <dgm:presLayoutVars>
          <dgm:bulletEnabled val="1"/>
        </dgm:presLayoutVars>
      </dgm:prSet>
      <dgm:spPr/>
    </dgm:pt>
    <dgm:pt modelId="{75A41FF7-EA97-C64A-B358-C38CF9BFBB56}" type="pres">
      <dgm:prSet presAssocID="{538C5B56-2A8F-9E44-9BD2-147A070A2D4F}" presName="sp" presStyleCnt="0"/>
      <dgm:spPr/>
    </dgm:pt>
    <dgm:pt modelId="{15D9412F-56A6-B74E-9EEA-19493B5E3CB6}" type="pres">
      <dgm:prSet presAssocID="{C7940847-9627-5C4E-992B-E1C9180C1DC7}" presName="composite" presStyleCnt="0"/>
      <dgm:spPr/>
    </dgm:pt>
    <dgm:pt modelId="{8AB7AE5A-D025-5A4C-BBED-D90156A88547}" type="pres">
      <dgm:prSet presAssocID="{C7940847-9627-5C4E-992B-E1C9180C1DC7}" presName="parentText" presStyleLbl="alignNode1" presStyleIdx="1" presStyleCnt="5">
        <dgm:presLayoutVars>
          <dgm:chMax val="1"/>
          <dgm:bulletEnabled val="1"/>
        </dgm:presLayoutVars>
      </dgm:prSet>
      <dgm:spPr/>
    </dgm:pt>
    <dgm:pt modelId="{9BD90A54-5FA3-3742-B796-62927E202D7A}" type="pres">
      <dgm:prSet presAssocID="{C7940847-9627-5C4E-992B-E1C9180C1DC7}" presName="descendantText" presStyleLbl="alignAcc1" presStyleIdx="1" presStyleCnt="5">
        <dgm:presLayoutVars>
          <dgm:bulletEnabled val="1"/>
        </dgm:presLayoutVars>
      </dgm:prSet>
      <dgm:spPr/>
    </dgm:pt>
    <dgm:pt modelId="{759A45D3-BD59-1F4E-B998-F73887C73497}" type="pres">
      <dgm:prSet presAssocID="{3FB2E274-8A1D-F440-AFBF-7D226FC3511D}" presName="sp" presStyleCnt="0"/>
      <dgm:spPr/>
    </dgm:pt>
    <dgm:pt modelId="{0DA6E0F8-F0B3-C347-BA35-875400B16968}" type="pres">
      <dgm:prSet presAssocID="{426368C6-23C6-C942-A9E6-35BD3687C2F2}" presName="composite" presStyleCnt="0"/>
      <dgm:spPr/>
    </dgm:pt>
    <dgm:pt modelId="{CFB6C8FD-44D3-454A-BC19-293A0C42C534}" type="pres">
      <dgm:prSet presAssocID="{426368C6-23C6-C942-A9E6-35BD3687C2F2}" presName="parentText" presStyleLbl="alignNode1" presStyleIdx="2" presStyleCnt="5">
        <dgm:presLayoutVars>
          <dgm:chMax val="1"/>
          <dgm:bulletEnabled val="1"/>
        </dgm:presLayoutVars>
      </dgm:prSet>
      <dgm:spPr/>
    </dgm:pt>
    <dgm:pt modelId="{F2DDBF83-FA40-5442-95AE-C3852E8C0667}" type="pres">
      <dgm:prSet presAssocID="{426368C6-23C6-C942-A9E6-35BD3687C2F2}" presName="descendantText" presStyleLbl="alignAcc1" presStyleIdx="2" presStyleCnt="5">
        <dgm:presLayoutVars>
          <dgm:bulletEnabled val="1"/>
        </dgm:presLayoutVars>
      </dgm:prSet>
      <dgm:spPr/>
    </dgm:pt>
    <dgm:pt modelId="{6E467304-0CEF-8B4D-9167-2DBF07B18AAD}" type="pres">
      <dgm:prSet presAssocID="{7B4807A1-F494-0D44-895B-0F405B0E86BE}" presName="sp" presStyleCnt="0"/>
      <dgm:spPr/>
    </dgm:pt>
    <dgm:pt modelId="{17601BEB-BDBA-9E41-A829-94957E3864F4}" type="pres">
      <dgm:prSet presAssocID="{F070E0F1-3A0A-6845-A212-40203CB88890}" presName="composite" presStyleCnt="0"/>
      <dgm:spPr/>
    </dgm:pt>
    <dgm:pt modelId="{2D2B41A9-3460-AE42-9328-999C3DA1433B}" type="pres">
      <dgm:prSet presAssocID="{F070E0F1-3A0A-6845-A212-40203CB88890}" presName="parentText" presStyleLbl="alignNode1" presStyleIdx="3" presStyleCnt="5">
        <dgm:presLayoutVars>
          <dgm:chMax val="1"/>
          <dgm:bulletEnabled val="1"/>
        </dgm:presLayoutVars>
      </dgm:prSet>
      <dgm:spPr/>
    </dgm:pt>
    <dgm:pt modelId="{0CD95229-AEA0-FB49-B2AF-82172F68692A}" type="pres">
      <dgm:prSet presAssocID="{F070E0F1-3A0A-6845-A212-40203CB88890}" presName="descendantText" presStyleLbl="alignAcc1" presStyleIdx="3" presStyleCnt="5">
        <dgm:presLayoutVars>
          <dgm:bulletEnabled val="1"/>
        </dgm:presLayoutVars>
      </dgm:prSet>
      <dgm:spPr/>
    </dgm:pt>
    <dgm:pt modelId="{B0BC2595-D08C-1942-8905-063E8B647B5D}" type="pres">
      <dgm:prSet presAssocID="{24D72417-8B3D-1849-94A9-F922AF85EA0E}" presName="sp" presStyleCnt="0"/>
      <dgm:spPr/>
    </dgm:pt>
    <dgm:pt modelId="{F86D5207-1893-174D-ABDC-2DF81F5BC1A2}" type="pres">
      <dgm:prSet presAssocID="{DA18EB91-4291-7C45-B25B-250D2210839B}" presName="composite" presStyleCnt="0"/>
      <dgm:spPr/>
    </dgm:pt>
    <dgm:pt modelId="{DD223E22-D60F-C44C-A638-5C60F4521F9A}" type="pres">
      <dgm:prSet presAssocID="{DA18EB91-4291-7C45-B25B-250D2210839B}" presName="parentText" presStyleLbl="alignNode1" presStyleIdx="4" presStyleCnt="5">
        <dgm:presLayoutVars>
          <dgm:chMax val="1"/>
          <dgm:bulletEnabled val="1"/>
        </dgm:presLayoutVars>
      </dgm:prSet>
      <dgm:spPr/>
    </dgm:pt>
    <dgm:pt modelId="{E7AF7582-7DBB-6049-A394-6A864A3AEACF}" type="pres">
      <dgm:prSet presAssocID="{DA18EB91-4291-7C45-B25B-250D2210839B}" presName="descendantText" presStyleLbl="alignAcc1" presStyleIdx="4" presStyleCnt="5">
        <dgm:presLayoutVars>
          <dgm:bulletEnabled val="1"/>
        </dgm:presLayoutVars>
      </dgm:prSet>
      <dgm:spPr/>
    </dgm:pt>
  </dgm:ptLst>
  <dgm:cxnLst>
    <dgm:cxn modelId="{A5DBFB13-C69B-9945-B50A-16DA7FCF2F2F}" type="presOf" srcId="{DA18EB91-4291-7C45-B25B-250D2210839B}" destId="{DD223E22-D60F-C44C-A638-5C60F4521F9A}" srcOrd="0" destOrd="0" presId="urn:microsoft.com/office/officeart/2005/8/layout/chevron2"/>
    <dgm:cxn modelId="{AC707042-C94C-BF41-A9F8-14139D07E374}" type="presOf" srcId="{426368C6-23C6-C942-A9E6-35BD3687C2F2}" destId="{CFB6C8FD-44D3-454A-BC19-293A0C42C534}" srcOrd="0" destOrd="0" presId="urn:microsoft.com/office/officeart/2005/8/layout/chevron2"/>
    <dgm:cxn modelId="{FA5BCE57-A5BB-2B44-B624-CDB5C1D3DF0E}" type="presOf" srcId="{0D87297F-831C-E848-9155-1A40744BD182}" destId="{9BD90A54-5FA3-3742-B796-62927E202D7A}" srcOrd="0" destOrd="0" presId="urn:microsoft.com/office/officeart/2005/8/layout/chevron2"/>
    <dgm:cxn modelId="{810C5558-E4C6-F04D-95F7-EE647BBE4F12}" type="presOf" srcId="{9C061D4A-4E96-5E49-B76B-78FA8E53713D}" destId="{79FB58B3-FD50-1844-9B79-F0EF8A7A809F}" srcOrd="0" destOrd="0" presId="urn:microsoft.com/office/officeart/2005/8/layout/chevron2"/>
    <dgm:cxn modelId="{4A44B56C-74B3-AD49-8011-BA107FC7B73B}" srcId="{9C061D4A-4E96-5E49-B76B-78FA8E53713D}" destId="{426368C6-23C6-C942-A9E6-35BD3687C2F2}" srcOrd="2" destOrd="0" parTransId="{C2E8BD11-CD79-104E-BD0E-34BD97EB7B04}" sibTransId="{7B4807A1-F494-0D44-895B-0F405B0E86BE}"/>
    <dgm:cxn modelId="{59E63480-B2D0-ED45-94BC-60DBB6C334D8}" type="presOf" srcId="{F070E0F1-3A0A-6845-A212-40203CB88890}" destId="{2D2B41A9-3460-AE42-9328-999C3DA1433B}" srcOrd="0" destOrd="0" presId="urn:microsoft.com/office/officeart/2005/8/layout/chevron2"/>
    <dgm:cxn modelId="{1B261282-05D4-4943-962D-8BB0F1907419}" srcId="{9C061D4A-4E96-5E49-B76B-78FA8E53713D}" destId="{F070E0F1-3A0A-6845-A212-40203CB88890}" srcOrd="3" destOrd="0" parTransId="{72DD7F0A-8A9E-894C-A8C9-A6973382913D}" sibTransId="{24D72417-8B3D-1849-94A9-F922AF85EA0E}"/>
    <dgm:cxn modelId="{6A79718B-C865-404F-9B28-4A0D73FF1990}" srcId="{9C061D4A-4E96-5E49-B76B-78FA8E53713D}" destId="{EC9C1A3B-5B30-2F4C-ACF9-C4ECF273138B}" srcOrd="0" destOrd="0" parTransId="{514D3213-CA87-D24E-8A8F-146D21FB8D60}" sibTransId="{538C5B56-2A8F-9E44-9BD2-147A070A2D4F}"/>
    <dgm:cxn modelId="{1755D192-701D-8A4C-A4C3-03871E76A694}" srcId="{9C061D4A-4E96-5E49-B76B-78FA8E53713D}" destId="{DA18EB91-4291-7C45-B25B-250D2210839B}" srcOrd="4" destOrd="0" parTransId="{FD12D414-4C8A-754D-B05B-0A5BB54AE079}" sibTransId="{46BB6D5E-641F-DC49-86E2-70AC13EAF14D}"/>
    <dgm:cxn modelId="{74FB3F93-370F-114D-97A2-9350AF190DC4}" srcId="{C7940847-9627-5C4E-992B-E1C9180C1DC7}" destId="{0D87297F-831C-E848-9155-1A40744BD182}" srcOrd="0" destOrd="0" parTransId="{DFC5B096-AB9A-5B49-8998-995260CF368F}" sibTransId="{5831D9C1-4FD7-3741-8175-E1632A237F42}"/>
    <dgm:cxn modelId="{3AB68096-316A-9E41-BD6A-A676ED3FDC54}" srcId="{F070E0F1-3A0A-6845-A212-40203CB88890}" destId="{5C4926AA-5330-3B42-8D4A-FC76DE653D9E}" srcOrd="0" destOrd="0" parTransId="{6D907B1A-C4BD-6E44-908A-F90F0A191E69}" sibTransId="{CF2FE690-FDAC-BB44-84EC-B915E9375CB9}"/>
    <dgm:cxn modelId="{CE1DB1AA-F623-3D4F-9F2A-59A28EE1AC36}" srcId="{9C061D4A-4E96-5E49-B76B-78FA8E53713D}" destId="{C7940847-9627-5C4E-992B-E1C9180C1DC7}" srcOrd="1" destOrd="0" parTransId="{CE0ED63B-AA12-EB4C-A101-70DBB78CB6DA}" sibTransId="{3FB2E274-8A1D-F440-AFBF-7D226FC3511D}"/>
    <dgm:cxn modelId="{311895AD-C991-944C-BDB9-DA767C94CE39}" srcId="{EC9C1A3B-5B30-2F4C-ACF9-C4ECF273138B}" destId="{EDF73052-19E3-4940-B4FC-31C7CE5A559F}" srcOrd="0" destOrd="0" parTransId="{A767E7C2-3F69-B847-BD41-1E0ECB86F269}" sibTransId="{1B2BC645-3B56-3C43-97D0-427C257ABCBB}"/>
    <dgm:cxn modelId="{4C0548B9-68B3-DE49-B380-DAFC94F6F5E9}" srcId="{DA18EB91-4291-7C45-B25B-250D2210839B}" destId="{F71A6AB9-4C78-A143-B4E1-EBA34F26A0BA}" srcOrd="0" destOrd="0" parTransId="{138530C6-F431-CF47-8B33-DBF9EF1EC2C7}" sibTransId="{8D82702B-1D77-1D44-AAAF-BE144EF509B2}"/>
    <dgm:cxn modelId="{574D1DC1-5DF7-9E47-9A44-46267E08F72E}" type="presOf" srcId="{EDF73052-19E3-4940-B4FC-31C7CE5A559F}" destId="{574740C5-47CE-9D43-A972-BFBC8E7AD5B6}" srcOrd="0" destOrd="0" presId="urn:microsoft.com/office/officeart/2005/8/layout/chevron2"/>
    <dgm:cxn modelId="{40DF25DD-E7AA-284E-B30C-8E0E1CF6F2E0}" type="presOf" srcId="{EC9C1A3B-5B30-2F4C-ACF9-C4ECF273138B}" destId="{C025560D-3A72-FB42-A557-C1E1994962CB}" srcOrd="0" destOrd="0" presId="urn:microsoft.com/office/officeart/2005/8/layout/chevron2"/>
    <dgm:cxn modelId="{C75842E1-ED3F-A94C-994C-3410C72586BD}" srcId="{426368C6-23C6-C942-A9E6-35BD3687C2F2}" destId="{1F829BA7-5EE5-4A46-91EF-66458686B71C}" srcOrd="0" destOrd="0" parTransId="{B1EE9CB3-7898-CA4F-BFD0-4F7722F8CE0E}" sibTransId="{2BC9A8D7-9D43-9A46-BD4B-D20EB1527C50}"/>
    <dgm:cxn modelId="{6CAC66E4-658B-534B-BF59-BC30156045F0}" type="presOf" srcId="{1F829BA7-5EE5-4A46-91EF-66458686B71C}" destId="{F2DDBF83-FA40-5442-95AE-C3852E8C0667}" srcOrd="0" destOrd="0" presId="urn:microsoft.com/office/officeart/2005/8/layout/chevron2"/>
    <dgm:cxn modelId="{A0CC8EF9-F013-A14B-AA37-5BB7EA46F421}" type="presOf" srcId="{5C4926AA-5330-3B42-8D4A-FC76DE653D9E}" destId="{0CD95229-AEA0-FB49-B2AF-82172F68692A}" srcOrd="0" destOrd="0" presId="urn:microsoft.com/office/officeart/2005/8/layout/chevron2"/>
    <dgm:cxn modelId="{42E232FE-37C1-BE49-BAD3-F07458AAB169}" type="presOf" srcId="{C7940847-9627-5C4E-992B-E1C9180C1DC7}" destId="{8AB7AE5A-D025-5A4C-BBED-D90156A88547}" srcOrd="0" destOrd="0" presId="urn:microsoft.com/office/officeart/2005/8/layout/chevron2"/>
    <dgm:cxn modelId="{E63487FF-C50B-4D40-886D-A561D8CBC67E}" type="presOf" srcId="{F71A6AB9-4C78-A143-B4E1-EBA34F26A0BA}" destId="{E7AF7582-7DBB-6049-A394-6A864A3AEACF}" srcOrd="0" destOrd="0" presId="urn:microsoft.com/office/officeart/2005/8/layout/chevron2"/>
    <dgm:cxn modelId="{DB6E87ED-F00A-0D43-97B5-9623A19FF7E5}" type="presParOf" srcId="{79FB58B3-FD50-1844-9B79-F0EF8A7A809F}" destId="{613F04C3-FCB6-704F-ABBB-8C8DA148110B}" srcOrd="0" destOrd="0" presId="urn:microsoft.com/office/officeart/2005/8/layout/chevron2"/>
    <dgm:cxn modelId="{2A1CB197-7CF3-1A4E-B64C-483DBA231492}" type="presParOf" srcId="{613F04C3-FCB6-704F-ABBB-8C8DA148110B}" destId="{C025560D-3A72-FB42-A557-C1E1994962CB}" srcOrd="0" destOrd="0" presId="urn:microsoft.com/office/officeart/2005/8/layout/chevron2"/>
    <dgm:cxn modelId="{9C81047B-327F-F947-96C0-C021ACC480E0}" type="presParOf" srcId="{613F04C3-FCB6-704F-ABBB-8C8DA148110B}" destId="{574740C5-47CE-9D43-A972-BFBC8E7AD5B6}" srcOrd="1" destOrd="0" presId="urn:microsoft.com/office/officeart/2005/8/layout/chevron2"/>
    <dgm:cxn modelId="{86993B7B-7819-864F-BC53-F1762F56BD0B}" type="presParOf" srcId="{79FB58B3-FD50-1844-9B79-F0EF8A7A809F}" destId="{75A41FF7-EA97-C64A-B358-C38CF9BFBB56}" srcOrd="1" destOrd="0" presId="urn:microsoft.com/office/officeart/2005/8/layout/chevron2"/>
    <dgm:cxn modelId="{DF17DDFA-9ADE-A74E-93B5-49BC379265B9}" type="presParOf" srcId="{79FB58B3-FD50-1844-9B79-F0EF8A7A809F}" destId="{15D9412F-56A6-B74E-9EEA-19493B5E3CB6}" srcOrd="2" destOrd="0" presId="urn:microsoft.com/office/officeart/2005/8/layout/chevron2"/>
    <dgm:cxn modelId="{D9872D6A-5A5D-D743-B0E3-F5649792D7DC}" type="presParOf" srcId="{15D9412F-56A6-B74E-9EEA-19493B5E3CB6}" destId="{8AB7AE5A-D025-5A4C-BBED-D90156A88547}" srcOrd="0" destOrd="0" presId="urn:microsoft.com/office/officeart/2005/8/layout/chevron2"/>
    <dgm:cxn modelId="{A60B7A41-BEBF-4E40-A9C6-C8F031D7BFD5}" type="presParOf" srcId="{15D9412F-56A6-B74E-9EEA-19493B5E3CB6}" destId="{9BD90A54-5FA3-3742-B796-62927E202D7A}" srcOrd="1" destOrd="0" presId="urn:microsoft.com/office/officeart/2005/8/layout/chevron2"/>
    <dgm:cxn modelId="{2BC714B7-03F7-3E45-B85A-7B06592C17BA}" type="presParOf" srcId="{79FB58B3-FD50-1844-9B79-F0EF8A7A809F}" destId="{759A45D3-BD59-1F4E-B998-F73887C73497}" srcOrd="3" destOrd="0" presId="urn:microsoft.com/office/officeart/2005/8/layout/chevron2"/>
    <dgm:cxn modelId="{CBCF789C-AEC0-DD48-B028-E84B6F6A5CE9}" type="presParOf" srcId="{79FB58B3-FD50-1844-9B79-F0EF8A7A809F}" destId="{0DA6E0F8-F0B3-C347-BA35-875400B16968}" srcOrd="4" destOrd="0" presId="urn:microsoft.com/office/officeart/2005/8/layout/chevron2"/>
    <dgm:cxn modelId="{88004C79-ACF5-8840-B397-CABCB2EA1508}" type="presParOf" srcId="{0DA6E0F8-F0B3-C347-BA35-875400B16968}" destId="{CFB6C8FD-44D3-454A-BC19-293A0C42C534}" srcOrd="0" destOrd="0" presId="urn:microsoft.com/office/officeart/2005/8/layout/chevron2"/>
    <dgm:cxn modelId="{F2890EA0-4FE4-8B46-A7E3-B0724342F302}" type="presParOf" srcId="{0DA6E0F8-F0B3-C347-BA35-875400B16968}" destId="{F2DDBF83-FA40-5442-95AE-C3852E8C0667}" srcOrd="1" destOrd="0" presId="urn:microsoft.com/office/officeart/2005/8/layout/chevron2"/>
    <dgm:cxn modelId="{6ACA5C7B-7FA4-D84D-AF8C-61BDD17A4736}" type="presParOf" srcId="{79FB58B3-FD50-1844-9B79-F0EF8A7A809F}" destId="{6E467304-0CEF-8B4D-9167-2DBF07B18AAD}" srcOrd="5" destOrd="0" presId="urn:microsoft.com/office/officeart/2005/8/layout/chevron2"/>
    <dgm:cxn modelId="{0329224D-AFD7-C24D-9B2B-A734ED72E6C9}" type="presParOf" srcId="{79FB58B3-FD50-1844-9B79-F0EF8A7A809F}" destId="{17601BEB-BDBA-9E41-A829-94957E3864F4}" srcOrd="6" destOrd="0" presId="urn:microsoft.com/office/officeart/2005/8/layout/chevron2"/>
    <dgm:cxn modelId="{0B2A2CEF-1E4A-5341-B186-E40690E43974}" type="presParOf" srcId="{17601BEB-BDBA-9E41-A829-94957E3864F4}" destId="{2D2B41A9-3460-AE42-9328-999C3DA1433B}" srcOrd="0" destOrd="0" presId="urn:microsoft.com/office/officeart/2005/8/layout/chevron2"/>
    <dgm:cxn modelId="{AA442C9B-4F3C-C44E-9244-D157A32CF447}" type="presParOf" srcId="{17601BEB-BDBA-9E41-A829-94957E3864F4}" destId="{0CD95229-AEA0-FB49-B2AF-82172F68692A}" srcOrd="1" destOrd="0" presId="urn:microsoft.com/office/officeart/2005/8/layout/chevron2"/>
    <dgm:cxn modelId="{71FC7E55-1188-3642-8FB5-51535374336E}" type="presParOf" srcId="{79FB58B3-FD50-1844-9B79-F0EF8A7A809F}" destId="{B0BC2595-D08C-1942-8905-063E8B647B5D}" srcOrd="7" destOrd="0" presId="urn:microsoft.com/office/officeart/2005/8/layout/chevron2"/>
    <dgm:cxn modelId="{BF834609-AC6C-2E49-A3D1-74E256649FCE}" type="presParOf" srcId="{79FB58B3-FD50-1844-9B79-F0EF8A7A809F}" destId="{F86D5207-1893-174D-ABDC-2DF81F5BC1A2}" srcOrd="8" destOrd="0" presId="urn:microsoft.com/office/officeart/2005/8/layout/chevron2"/>
    <dgm:cxn modelId="{FECB1120-2DB1-2441-B10E-D42BF6BBA0EE}" type="presParOf" srcId="{F86D5207-1893-174D-ABDC-2DF81F5BC1A2}" destId="{DD223E22-D60F-C44C-A638-5C60F4521F9A}" srcOrd="0" destOrd="0" presId="urn:microsoft.com/office/officeart/2005/8/layout/chevron2"/>
    <dgm:cxn modelId="{76DBB969-73EE-C640-B545-36905C5DC361}" type="presParOf" srcId="{F86D5207-1893-174D-ABDC-2DF81F5BC1A2}" destId="{E7AF7582-7DBB-6049-A394-6A864A3AEAC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244F71B8-9686-274E-A5A7-45C926F65C49}" type="doc">
      <dgm:prSet loTypeId="urn:microsoft.com/office/officeart/2008/layout/PictureStrips" loCatId="" qsTypeId="urn:microsoft.com/office/officeart/2005/8/quickstyle/simple1" qsCatId="simple" csTypeId="urn:microsoft.com/office/officeart/2005/8/colors/colorful1" csCatId="colorful" phldr="1"/>
      <dgm:spPr/>
    </dgm:pt>
    <dgm:pt modelId="{5BC8484C-156B-8642-B7A1-B818287DE3EE}">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Müdahalenin kendisi</a:t>
          </a:r>
        </a:p>
      </dgm:t>
    </dgm:pt>
    <dgm:pt modelId="{5571217F-9317-D349-8179-4818A3C9B715}" type="parTrans" cxnId="{3B18FF8C-9EF3-094B-B1F6-5D250CBD7B92}">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FB46752E-B7BA-7D4A-BA27-B1773D65E247}" type="sibTrans" cxnId="{3B18FF8C-9EF3-094B-B1F6-5D250CBD7B92}">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699EA6DA-D487-1842-8221-6D170248B1B7}">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Etkinliğin meydana geldiği fiziksel bağlam</a:t>
          </a:r>
        </a:p>
      </dgm:t>
    </dgm:pt>
    <dgm:pt modelId="{2A647420-7C8F-6643-AAF0-1BE3DE58A015}" type="parTrans" cxnId="{5522362B-EEBD-DC49-9D4E-216003F8B023}">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F0A185E6-32D7-9B49-87BD-EB1D9AE9D67D}" type="sibTrans" cxnId="{5522362B-EEBD-DC49-9D4E-216003F8B023}">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A33627C-4228-674A-ABBC-A1E608BE75E9}">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Müdahale sürecinde bireyin etkileşimde bulunduğu bireyler</a:t>
          </a:r>
        </a:p>
      </dgm:t>
    </dgm:pt>
    <dgm:pt modelId="{A2B9AE1D-66A3-5E4B-B394-E181646B6697}" type="parTrans" cxnId="{75699438-85F1-6B4E-A7CC-D036227938BB}">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89C8716-6A4E-014A-AD5A-F8C0879A6CAE}" type="sibTrans" cxnId="{75699438-85F1-6B4E-A7CC-D036227938BB}">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2EE34A5-62E0-FE4C-A92B-DD451D201F65}" type="pres">
      <dgm:prSet presAssocID="{244F71B8-9686-274E-A5A7-45C926F65C49}" presName="Name0" presStyleCnt="0">
        <dgm:presLayoutVars>
          <dgm:dir/>
          <dgm:resizeHandles val="exact"/>
        </dgm:presLayoutVars>
      </dgm:prSet>
      <dgm:spPr/>
    </dgm:pt>
    <dgm:pt modelId="{A8B40C6D-18B9-A742-A806-AD1AD4E5EEDE}" type="pres">
      <dgm:prSet presAssocID="{5BC8484C-156B-8642-B7A1-B818287DE3EE}" presName="composite" presStyleCnt="0"/>
      <dgm:spPr/>
    </dgm:pt>
    <dgm:pt modelId="{409914E3-B1CB-6C46-9A60-B96F6E5ED247}" type="pres">
      <dgm:prSet presAssocID="{5BC8484C-156B-8642-B7A1-B818287DE3EE}" presName="rect1" presStyleLbl="trAlignAcc1" presStyleIdx="0" presStyleCnt="3">
        <dgm:presLayoutVars>
          <dgm:bulletEnabled val="1"/>
        </dgm:presLayoutVars>
      </dgm:prSet>
      <dgm:spPr/>
    </dgm:pt>
    <dgm:pt modelId="{E927CD8B-4C66-A646-A192-CDBD35C6572A}" type="pres">
      <dgm:prSet presAssocID="{5BC8484C-156B-8642-B7A1-B818287DE3EE}" presName="rect2" presStyleLbl="fgImgPlace1" presStyleIdx="0" presStyleCnt="3"/>
      <dgm:spPr/>
    </dgm:pt>
    <dgm:pt modelId="{E9844EC7-9E00-5C42-8E64-3D30FE397668}" type="pres">
      <dgm:prSet presAssocID="{FB46752E-B7BA-7D4A-BA27-B1773D65E247}" presName="sibTrans" presStyleCnt="0"/>
      <dgm:spPr/>
    </dgm:pt>
    <dgm:pt modelId="{AFFCCCAD-7F8D-D945-B339-62B6B900A119}" type="pres">
      <dgm:prSet presAssocID="{699EA6DA-D487-1842-8221-6D170248B1B7}" presName="composite" presStyleCnt="0"/>
      <dgm:spPr/>
    </dgm:pt>
    <dgm:pt modelId="{817EE54B-173F-3345-96E8-F850C4B30369}" type="pres">
      <dgm:prSet presAssocID="{699EA6DA-D487-1842-8221-6D170248B1B7}" presName="rect1" presStyleLbl="trAlignAcc1" presStyleIdx="1" presStyleCnt="3">
        <dgm:presLayoutVars>
          <dgm:bulletEnabled val="1"/>
        </dgm:presLayoutVars>
      </dgm:prSet>
      <dgm:spPr/>
    </dgm:pt>
    <dgm:pt modelId="{3A18C4F2-4129-2046-B2F9-83E5978209AC}" type="pres">
      <dgm:prSet presAssocID="{699EA6DA-D487-1842-8221-6D170248B1B7}" presName="rect2" presStyleLbl="fgImgPlace1" presStyleIdx="1" presStyleCnt="3"/>
      <dgm:spPr/>
    </dgm:pt>
    <dgm:pt modelId="{F475EC7A-68A9-3C4C-96D9-562862AEA515}" type="pres">
      <dgm:prSet presAssocID="{F0A185E6-32D7-9B49-87BD-EB1D9AE9D67D}" presName="sibTrans" presStyleCnt="0"/>
      <dgm:spPr/>
    </dgm:pt>
    <dgm:pt modelId="{42E58B1E-029C-844E-B52A-8661EA6E2196}" type="pres">
      <dgm:prSet presAssocID="{1A33627C-4228-674A-ABBC-A1E608BE75E9}" presName="composite" presStyleCnt="0"/>
      <dgm:spPr/>
    </dgm:pt>
    <dgm:pt modelId="{724F2CBF-FAA3-444B-B03E-FD2FD7455F43}" type="pres">
      <dgm:prSet presAssocID="{1A33627C-4228-674A-ABBC-A1E608BE75E9}" presName="rect1" presStyleLbl="trAlignAcc1" presStyleIdx="2" presStyleCnt="3">
        <dgm:presLayoutVars>
          <dgm:bulletEnabled val="1"/>
        </dgm:presLayoutVars>
      </dgm:prSet>
      <dgm:spPr/>
    </dgm:pt>
    <dgm:pt modelId="{C2053BE7-EEBA-724F-921B-84DA101AA5EB}" type="pres">
      <dgm:prSet presAssocID="{1A33627C-4228-674A-ABBC-A1E608BE75E9}" presName="rect2" presStyleLbl="fgImgPlace1" presStyleIdx="2" presStyleCnt="3"/>
      <dgm:spPr/>
    </dgm:pt>
  </dgm:ptLst>
  <dgm:cxnLst>
    <dgm:cxn modelId="{EB76900B-128B-6146-AC3D-BD0C544D0B57}" type="presOf" srcId="{244F71B8-9686-274E-A5A7-45C926F65C49}" destId="{12EE34A5-62E0-FE4C-A92B-DD451D201F65}" srcOrd="0" destOrd="0" presId="urn:microsoft.com/office/officeart/2008/layout/PictureStrips"/>
    <dgm:cxn modelId="{5522362B-EEBD-DC49-9D4E-216003F8B023}" srcId="{244F71B8-9686-274E-A5A7-45C926F65C49}" destId="{699EA6DA-D487-1842-8221-6D170248B1B7}" srcOrd="1" destOrd="0" parTransId="{2A647420-7C8F-6643-AAF0-1BE3DE58A015}" sibTransId="{F0A185E6-32D7-9B49-87BD-EB1D9AE9D67D}"/>
    <dgm:cxn modelId="{75699438-85F1-6B4E-A7CC-D036227938BB}" srcId="{244F71B8-9686-274E-A5A7-45C926F65C49}" destId="{1A33627C-4228-674A-ABBC-A1E608BE75E9}" srcOrd="2" destOrd="0" parTransId="{A2B9AE1D-66A3-5E4B-B394-E181646B6697}" sibTransId="{589C8716-6A4E-014A-AD5A-F8C0879A6CAE}"/>
    <dgm:cxn modelId="{63665749-A384-D34A-BD98-9A6B545B3F9A}" type="presOf" srcId="{5BC8484C-156B-8642-B7A1-B818287DE3EE}" destId="{409914E3-B1CB-6C46-9A60-B96F6E5ED247}" srcOrd="0" destOrd="0" presId="urn:microsoft.com/office/officeart/2008/layout/PictureStrips"/>
    <dgm:cxn modelId="{AEA72E72-E599-7C40-A6FE-2FD202635ECE}" type="presOf" srcId="{1A33627C-4228-674A-ABBC-A1E608BE75E9}" destId="{724F2CBF-FAA3-444B-B03E-FD2FD7455F43}" srcOrd="0" destOrd="0" presId="urn:microsoft.com/office/officeart/2008/layout/PictureStrips"/>
    <dgm:cxn modelId="{3B18FF8C-9EF3-094B-B1F6-5D250CBD7B92}" srcId="{244F71B8-9686-274E-A5A7-45C926F65C49}" destId="{5BC8484C-156B-8642-B7A1-B818287DE3EE}" srcOrd="0" destOrd="0" parTransId="{5571217F-9317-D349-8179-4818A3C9B715}" sibTransId="{FB46752E-B7BA-7D4A-BA27-B1773D65E247}"/>
    <dgm:cxn modelId="{1E7C88C1-6355-5541-A2A5-33615E7218BB}" type="presOf" srcId="{699EA6DA-D487-1842-8221-6D170248B1B7}" destId="{817EE54B-173F-3345-96E8-F850C4B30369}" srcOrd="0" destOrd="0" presId="urn:microsoft.com/office/officeart/2008/layout/PictureStrips"/>
    <dgm:cxn modelId="{D9183DC6-086A-3E41-8AA0-FB8FA971C289}" type="presParOf" srcId="{12EE34A5-62E0-FE4C-A92B-DD451D201F65}" destId="{A8B40C6D-18B9-A742-A806-AD1AD4E5EEDE}" srcOrd="0" destOrd="0" presId="urn:microsoft.com/office/officeart/2008/layout/PictureStrips"/>
    <dgm:cxn modelId="{9A6EB60F-A3DC-8748-A1B5-5DD182DFC452}" type="presParOf" srcId="{A8B40C6D-18B9-A742-A806-AD1AD4E5EEDE}" destId="{409914E3-B1CB-6C46-9A60-B96F6E5ED247}" srcOrd="0" destOrd="0" presId="urn:microsoft.com/office/officeart/2008/layout/PictureStrips"/>
    <dgm:cxn modelId="{426A7E88-8F5A-4C4F-B081-3DA84415371E}" type="presParOf" srcId="{A8B40C6D-18B9-A742-A806-AD1AD4E5EEDE}" destId="{E927CD8B-4C66-A646-A192-CDBD35C6572A}" srcOrd="1" destOrd="0" presId="urn:microsoft.com/office/officeart/2008/layout/PictureStrips"/>
    <dgm:cxn modelId="{87791F8D-D49D-6040-BFDC-98F8691EB415}" type="presParOf" srcId="{12EE34A5-62E0-FE4C-A92B-DD451D201F65}" destId="{E9844EC7-9E00-5C42-8E64-3D30FE397668}" srcOrd="1" destOrd="0" presId="urn:microsoft.com/office/officeart/2008/layout/PictureStrips"/>
    <dgm:cxn modelId="{395E34A4-D3C7-0749-99AE-F6774ED14268}" type="presParOf" srcId="{12EE34A5-62E0-FE4C-A92B-DD451D201F65}" destId="{AFFCCCAD-7F8D-D945-B339-62B6B900A119}" srcOrd="2" destOrd="0" presId="urn:microsoft.com/office/officeart/2008/layout/PictureStrips"/>
    <dgm:cxn modelId="{72CA81A9-BD37-5647-905A-BB8A6820EB05}" type="presParOf" srcId="{AFFCCCAD-7F8D-D945-B339-62B6B900A119}" destId="{817EE54B-173F-3345-96E8-F850C4B30369}" srcOrd="0" destOrd="0" presId="urn:microsoft.com/office/officeart/2008/layout/PictureStrips"/>
    <dgm:cxn modelId="{08A2CDAF-8DF4-E641-A85C-96BDD760F4C3}" type="presParOf" srcId="{AFFCCCAD-7F8D-D945-B339-62B6B900A119}" destId="{3A18C4F2-4129-2046-B2F9-83E5978209AC}" srcOrd="1" destOrd="0" presId="urn:microsoft.com/office/officeart/2008/layout/PictureStrips"/>
    <dgm:cxn modelId="{02CB304D-7BB8-124C-8DC6-716A7683E4B3}" type="presParOf" srcId="{12EE34A5-62E0-FE4C-A92B-DD451D201F65}" destId="{F475EC7A-68A9-3C4C-96D9-562862AEA515}" srcOrd="3" destOrd="0" presId="urn:microsoft.com/office/officeart/2008/layout/PictureStrips"/>
    <dgm:cxn modelId="{885FB4B9-A925-BF46-BD66-F8D3676550CB}" type="presParOf" srcId="{12EE34A5-62E0-FE4C-A92B-DD451D201F65}" destId="{42E58B1E-029C-844E-B52A-8661EA6E2196}" srcOrd="4" destOrd="0" presId="urn:microsoft.com/office/officeart/2008/layout/PictureStrips"/>
    <dgm:cxn modelId="{D3055849-E8A3-084E-B3B4-7F65F76401D7}" type="presParOf" srcId="{42E58B1E-029C-844E-B52A-8661EA6E2196}" destId="{724F2CBF-FAA3-444B-B03E-FD2FD7455F43}" srcOrd="0" destOrd="0" presId="urn:microsoft.com/office/officeart/2008/layout/PictureStrips"/>
    <dgm:cxn modelId="{1164C55E-78A1-7D47-8200-3920E14A4313}" type="presParOf" srcId="{42E58B1E-029C-844E-B52A-8661EA6E2196}" destId="{C2053BE7-EEBA-724F-921B-84DA101AA5EB}" srcOrd="1" destOrd="0" presId="urn:microsoft.com/office/officeart/2008/layout/PictureStrip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84420C9-67C2-7741-871C-722390A21F44}" type="doc">
      <dgm:prSet loTypeId="urn:microsoft.com/office/officeart/2005/8/layout/radial4" loCatId="" qsTypeId="urn:microsoft.com/office/officeart/2005/8/quickstyle/simple3" qsCatId="simple" csTypeId="urn:microsoft.com/office/officeart/2005/8/colors/colorful1" csCatId="colorful" phldr="1"/>
      <dgm:spPr/>
      <dgm:t>
        <a:bodyPr/>
        <a:lstStyle/>
        <a:p>
          <a:endParaRPr lang="tr-TR"/>
        </a:p>
      </dgm:t>
    </dgm:pt>
    <dgm:pt modelId="{3FE599DE-902B-C04D-BC1E-62E85FD8A45B}">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Hangi tekniği seçmeliyim</a:t>
          </a:r>
        </a:p>
      </dgm:t>
    </dgm:pt>
    <dgm:pt modelId="{3F23D3CC-190C-A247-9E02-4B72DA43404F}" type="parTrans" cxnId="{79D9F5C7-BD5A-3842-8B11-9533184198F6}">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FAA569B0-0BD7-3C44-8DA5-1E619A2DED6E}" type="sibTrans" cxnId="{79D9F5C7-BD5A-3842-8B11-9533184198F6}">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777451B8-A08C-9441-A544-805574EFD5FD}">
      <dgm:prSet phldrT="[Metin]"/>
      <dgm:spPr/>
      <dgm:t>
        <a:bodyPr/>
        <a:lstStyle/>
        <a:p>
          <a:endParaRPr lang="tr-TR" dirty="0">
            <a:latin typeface="Tahoma" panose="020B0604030504040204" pitchFamily="34" charset="0"/>
            <a:ea typeface="Tahoma" panose="020B0604030504040204" pitchFamily="34" charset="0"/>
            <a:cs typeface="Tahoma" panose="020B0604030504040204" pitchFamily="34" charset="0"/>
          </a:endParaRPr>
        </a:p>
      </dgm:t>
    </dgm:pt>
    <dgm:pt modelId="{C0CD4D16-B196-574F-9F6C-811B55C4869E}" type="parTrans" cxnId="{759C29F7-3132-9A4E-8316-12E1E804DD7A}">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FD6BAB31-1421-A847-A5B0-5B34F4E585FF}" type="sibTrans" cxnId="{759C29F7-3132-9A4E-8316-12E1E804DD7A}">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DFBD1A78-7182-1544-8049-85141F073B0C}">
      <dgm:prSet phldrT="[Metin]"/>
      <dgm:spPr/>
      <dgm:t>
        <a:bodyPr/>
        <a:lstStyle/>
        <a:p>
          <a:endParaRPr lang="tr-TR" dirty="0">
            <a:latin typeface="Tahoma" panose="020B0604030504040204" pitchFamily="34" charset="0"/>
            <a:ea typeface="Tahoma" panose="020B0604030504040204" pitchFamily="34" charset="0"/>
            <a:cs typeface="Tahoma" panose="020B0604030504040204" pitchFamily="34" charset="0"/>
          </a:endParaRPr>
        </a:p>
      </dgm:t>
    </dgm:pt>
    <dgm:pt modelId="{FA6C68A0-36BA-874D-ADB2-E7F9AB2C881B}" type="parTrans" cxnId="{D9C59F8C-9CB4-974B-91FB-A02429806031}">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A7D4BCA-F151-E544-BC67-3288F59E6584}" type="sibTrans" cxnId="{D9C59F8C-9CB4-974B-91FB-A02429806031}">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85478DB7-147D-5B41-ADA8-F530374A91D1}">
      <dgm:prSet phldrT="[Metin]"/>
      <dgm:spPr/>
      <dgm:t>
        <a:bodyPr/>
        <a:lstStyle/>
        <a:p>
          <a:r>
            <a:rPr lang="tr-TR" dirty="0" err="1">
              <a:latin typeface="Tahoma" panose="020B0604030504040204" pitchFamily="34" charset="0"/>
              <a:ea typeface="Tahoma" panose="020B0604030504040204" pitchFamily="34" charset="0"/>
              <a:cs typeface="Tahoma" panose="020B0604030504040204" pitchFamily="34" charset="0"/>
            </a:rPr>
            <a:t>Öğretimsel</a:t>
          </a:r>
          <a:r>
            <a:rPr lang="tr-TR" dirty="0">
              <a:latin typeface="Tahoma" panose="020B0604030504040204" pitchFamily="34" charset="0"/>
              <a:ea typeface="Tahoma" panose="020B0604030504040204" pitchFamily="34" charset="0"/>
              <a:cs typeface="Tahoma" panose="020B0604030504040204" pitchFamily="34" charset="0"/>
            </a:rPr>
            <a:t> amaçlar(iletişim başlatma=doğal öğretim/ sözcük öğretme=yapılandırılmış öğretim)</a:t>
          </a:r>
        </a:p>
      </dgm:t>
    </dgm:pt>
    <dgm:pt modelId="{B9A6FBAE-9853-0341-B3A8-D8E0220CF320}" type="parTrans" cxnId="{45A76598-7C69-7042-B63A-5DBD3EC60FE1}">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D52BC47D-7DA3-D543-94D8-BA7FB4289810}" type="sibTrans" cxnId="{45A76598-7C69-7042-B63A-5DBD3EC60FE1}">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0DBDC75-74A1-9A44-A71C-D5E61A034C05}">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Ortam</a:t>
          </a:r>
        </a:p>
      </dgm:t>
    </dgm:pt>
    <dgm:pt modelId="{68801E49-391C-654C-8380-AF1DA11AFA96}" type="parTrans" cxnId="{B0437259-D403-F24A-8AD3-A7D4B65B9F68}">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D11FEEAE-7381-4B43-BC7D-EAD72A534302}" type="sibTrans" cxnId="{B0437259-D403-F24A-8AD3-A7D4B65B9F68}">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807EFEA0-1067-E649-B8D6-EA79FE97AE6F}">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Araç-gereçler</a:t>
          </a:r>
        </a:p>
      </dgm:t>
    </dgm:pt>
    <dgm:pt modelId="{853213E6-6C4D-7743-9471-B0934197A359}" type="parTrans" cxnId="{99384F17-8574-7347-8F9E-8484AC5E8549}">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A449B81-C04C-B54B-A341-5D6CB8C3EBD4}" type="sibTrans" cxnId="{99384F17-8574-7347-8F9E-8484AC5E8549}">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C2CBE871-FE47-0843-A832-1162A02D1F7F}">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Personel</a:t>
          </a:r>
        </a:p>
      </dgm:t>
    </dgm:pt>
    <dgm:pt modelId="{AB3CE93A-BF6B-4D43-9901-2D6CF20485EA}" type="parTrans" cxnId="{94FCC3BF-8639-E140-8E7F-2CC689F08BF1}">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745042AC-7688-BD41-BEB1-D47FD9FD2265}" type="sibTrans" cxnId="{94FCC3BF-8639-E140-8E7F-2CC689F08BF1}">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93DF9E7B-19F5-E149-82DA-03767B811644}" type="pres">
      <dgm:prSet presAssocID="{484420C9-67C2-7741-871C-722390A21F44}" presName="cycle" presStyleCnt="0">
        <dgm:presLayoutVars>
          <dgm:chMax val="1"/>
          <dgm:dir/>
          <dgm:animLvl val="ctr"/>
          <dgm:resizeHandles val="exact"/>
        </dgm:presLayoutVars>
      </dgm:prSet>
      <dgm:spPr/>
    </dgm:pt>
    <dgm:pt modelId="{48CCE671-7593-6146-B36D-B7991F7E7B42}" type="pres">
      <dgm:prSet presAssocID="{3FE599DE-902B-C04D-BC1E-62E85FD8A45B}" presName="centerShape" presStyleLbl="node0" presStyleIdx="0" presStyleCnt="1"/>
      <dgm:spPr/>
    </dgm:pt>
    <dgm:pt modelId="{9BDB2BE7-234F-7F4C-8212-AF240435AED3}" type="pres">
      <dgm:prSet presAssocID="{B9A6FBAE-9853-0341-B3A8-D8E0220CF320}" presName="parTrans" presStyleLbl="bgSibTrans2D1" presStyleIdx="0" presStyleCnt="4"/>
      <dgm:spPr/>
    </dgm:pt>
    <dgm:pt modelId="{82A90B52-5A88-B44F-9904-1FE8637BAD46}" type="pres">
      <dgm:prSet presAssocID="{85478DB7-147D-5B41-ADA8-F530374A91D1}" presName="node" presStyleLbl="node1" presStyleIdx="0" presStyleCnt="4">
        <dgm:presLayoutVars>
          <dgm:bulletEnabled val="1"/>
        </dgm:presLayoutVars>
      </dgm:prSet>
      <dgm:spPr/>
    </dgm:pt>
    <dgm:pt modelId="{5CE26B3F-0B95-8245-9CED-7EA8DDEC7E9A}" type="pres">
      <dgm:prSet presAssocID="{68801E49-391C-654C-8380-AF1DA11AFA96}" presName="parTrans" presStyleLbl="bgSibTrans2D1" presStyleIdx="1" presStyleCnt="4"/>
      <dgm:spPr/>
    </dgm:pt>
    <dgm:pt modelId="{2DE6A579-2454-804E-B38C-BC5AE98710EA}" type="pres">
      <dgm:prSet presAssocID="{50DBDC75-74A1-9A44-A71C-D5E61A034C05}" presName="node" presStyleLbl="node1" presStyleIdx="1" presStyleCnt="4">
        <dgm:presLayoutVars>
          <dgm:bulletEnabled val="1"/>
        </dgm:presLayoutVars>
      </dgm:prSet>
      <dgm:spPr/>
    </dgm:pt>
    <dgm:pt modelId="{19D48693-F34C-F844-8C71-3634F407B886}" type="pres">
      <dgm:prSet presAssocID="{853213E6-6C4D-7743-9471-B0934197A359}" presName="parTrans" presStyleLbl="bgSibTrans2D1" presStyleIdx="2" presStyleCnt="4"/>
      <dgm:spPr/>
    </dgm:pt>
    <dgm:pt modelId="{336298A3-81AB-0C43-A3C8-C91488CE0507}" type="pres">
      <dgm:prSet presAssocID="{807EFEA0-1067-E649-B8D6-EA79FE97AE6F}" presName="node" presStyleLbl="node1" presStyleIdx="2" presStyleCnt="4">
        <dgm:presLayoutVars>
          <dgm:bulletEnabled val="1"/>
        </dgm:presLayoutVars>
      </dgm:prSet>
      <dgm:spPr/>
    </dgm:pt>
    <dgm:pt modelId="{087AB536-705E-8346-9CA2-4B95D2D1D74F}" type="pres">
      <dgm:prSet presAssocID="{AB3CE93A-BF6B-4D43-9901-2D6CF20485EA}" presName="parTrans" presStyleLbl="bgSibTrans2D1" presStyleIdx="3" presStyleCnt="4"/>
      <dgm:spPr/>
    </dgm:pt>
    <dgm:pt modelId="{65F90CF5-AB52-E247-B476-DA37EDF2A774}" type="pres">
      <dgm:prSet presAssocID="{C2CBE871-FE47-0843-A832-1162A02D1F7F}" presName="node" presStyleLbl="node1" presStyleIdx="3" presStyleCnt="4">
        <dgm:presLayoutVars>
          <dgm:bulletEnabled val="1"/>
        </dgm:presLayoutVars>
      </dgm:prSet>
      <dgm:spPr/>
    </dgm:pt>
  </dgm:ptLst>
  <dgm:cxnLst>
    <dgm:cxn modelId="{83C49B01-4EC1-B54C-BD95-BF6D1B88C6B8}" type="presOf" srcId="{68801E49-391C-654C-8380-AF1DA11AFA96}" destId="{5CE26B3F-0B95-8245-9CED-7EA8DDEC7E9A}" srcOrd="0" destOrd="0" presId="urn:microsoft.com/office/officeart/2005/8/layout/radial4"/>
    <dgm:cxn modelId="{44DA5C05-346D-584D-86A0-E32360FD8F27}" type="presOf" srcId="{C2CBE871-FE47-0843-A832-1162A02D1F7F}" destId="{65F90CF5-AB52-E247-B476-DA37EDF2A774}" srcOrd="0" destOrd="0" presId="urn:microsoft.com/office/officeart/2005/8/layout/radial4"/>
    <dgm:cxn modelId="{99384F17-8574-7347-8F9E-8484AC5E8549}" srcId="{3FE599DE-902B-C04D-BC1E-62E85FD8A45B}" destId="{807EFEA0-1067-E649-B8D6-EA79FE97AE6F}" srcOrd="2" destOrd="0" parTransId="{853213E6-6C4D-7743-9471-B0934197A359}" sibTransId="{5A449B81-C04C-B54B-A341-5D6CB8C3EBD4}"/>
    <dgm:cxn modelId="{37B4D618-9008-E94C-BE02-1F1B1569FCE8}" type="presOf" srcId="{50DBDC75-74A1-9A44-A71C-D5E61A034C05}" destId="{2DE6A579-2454-804E-B38C-BC5AE98710EA}" srcOrd="0" destOrd="0" presId="urn:microsoft.com/office/officeart/2005/8/layout/radial4"/>
    <dgm:cxn modelId="{4AF03024-B57B-3043-BFC3-0F3C0DA50B41}" type="presOf" srcId="{807EFEA0-1067-E649-B8D6-EA79FE97AE6F}" destId="{336298A3-81AB-0C43-A3C8-C91488CE0507}" srcOrd="0" destOrd="0" presId="urn:microsoft.com/office/officeart/2005/8/layout/radial4"/>
    <dgm:cxn modelId="{3031A636-EB67-4745-A1AB-AF22345A3C17}" type="presOf" srcId="{3FE599DE-902B-C04D-BC1E-62E85FD8A45B}" destId="{48CCE671-7593-6146-B36D-B7991F7E7B42}" srcOrd="0" destOrd="0" presId="urn:microsoft.com/office/officeart/2005/8/layout/radial4"/>
    <dgm:cxn modelId="{A5B1DF3D-BDA2-434B-99DA-66AE00B64EE4}" type="presOf" srcId="{484420C9-67C2-7741-871C-722390A21F44}" destId="{93DF9E7B-19F5-E149-82DA-03767B811644}" srcOrd="0" destOrd="0" presId="urn:microsoft.com/office/officeart/2005/8/layout/radial4"/>
    <dgm:cxn modelId="{4741A656-C941-734E-BD08-C3E90D8472A8}" type="presOf" srcId="{853213E6-6C4D-7743-9471-B0934197A359}" destId="{19D48693-F34C-F844-8C71-3634F407B886}" srcOrd="0" destOrd="0" presId="urn:microsoft.com/office/officeart/2005/8/layout/radial4"/>
    <dgm:cxn modelId="{E3847857-761E-E44E-9138-04D03AFE2481}" type="presOf" srcId="{AB3CE93A-BF6B-4D43-9901-2D6CF20485EA}" destId="{087AB536-705E-8346-9CA2-4B95D2D1D74F}" srcOrd="0" destOrd="0" presId="urn:microsoft.com/office/officeart/2005/8/layout/radial4"/>
    <dgm:cxn modelId="{B0437259-D403-F24A-8AD3-A7D4B65B9F68}" srcId="{3FE599DE-902B-C04D-BC1E-62E85FD8A45B}" destId="{50DBDC75-74A1-9A44-A71C-D5E61A034C05}" srcOrd="1" destOrd="0" parTransId="{68801E49-391C-654C-8380-AF1DA11AFA96}" sibTransId="{D11FEEAE-7381-4B43-BC7D-EAD72A534302}"/>
    <dgm:cxn modelId="{9EB4835B-E9AB-6F40-85D8-3383CAA9A340}" type="presOf" srcId="{B9A6FBAE-9853-0341-B3A8-D8E0220CF320}" destId="{9BDB2BE7-234F-7F4C-8212-AF240435AED3}" srcOrd="0" destOrd="0" presId="urn:microsoft.com/office/officeart/2005/8/layout/radial4"/>
    <dgm:cxn modelId="{5C5F0077-04AE-3F43-B15E-16440E9A0668}" type="presOf" srcId="{85478DB7-147D-5B41-ADA8-F530374A91D1}" destId="{82A90B52-5A88-B44F-9904-1FE8637BAD46}" srcOrd="0" destOrd="0" presId="urn:microsoft.com/office/officeart/2005/8/layout/radial4"/>
    <dgm:cxn modelId="{D9C59F8C-9CB4-974B-91FB-A02429806031}" srcId="{484420C9-67C2-7741-871C-722390A21F44}" destId="{DFBD1A78-7182-1544-8049-85141F073B0C}" srcOrd="1" destOrd="0" parTransId="{FA6C68A0-36BA-874D-ADB2-E7F9AB2C881B}" sibTransId="{1A7D4BCA-F151-E544-BC67-3288F59E6584}"/>
    <dgm:cxn modelId="{45A76598-7C69-7042-B63A-5DBD3EC60FE1}" srcId="{3FE599DE-902B-C04D-BC1E-62E85FD8A45B}" destId="{85478DB7-147D-5B41-ADA8-F530374A91D1}" srcOrd="0" destOrd="0" parTransId="{B9A6FBAE-9853-0341-B3A8-D8E0220CF320}" sibTransId="{D52BC47D-7DA3-D543-94D8-BA7FB4289810}"/>
    <dgm:cxn modelId="{94FCC3BF-8639-E140-8E7F-2CC689F08BF1}" srcId="{3FE599DE-902B-C04D-BC1E-62E85FD8A45B}" destId="{C2CBE871-FE47-0843-A832-1162A02D1F7F}" srcOrd="3" destOrd="0" parTransId="{AB3CE93A-BF6B-4D43-9901-2D6CF20485EA}" sibTransId="{745042AC-7688-BD41-BEB1-D47FD9FD2265}"/>
    <dgm:cxn modelId="{79D9F5C7-BD5A-3842-8B11-9533184198F6}" srcId="{484420C9-67C2-7741-871C-722390A21F44}" destId="{3FE599DE-902B-C04D-BC1E-62E85FD8A45B}" srcOrd="0" destOrd="0" parTransId="{3F23D3CC-190C-A247-9E02-4B72DA43404F}" sibTransId="{FAA569B0-0BD7-3C44-8DA5-1E619A2DED6E}"/>
    <dgm:cxn modelId="{759C29F7-3132-9A4E-8316-12E1E804DD7A}" srcId="{484420C9-67C2-7741-871C-722390A21F44}" destId="{777451B8-A08C-9441-A544-805574EFD5FD}" srcOrd="2" destOrd="0" parTransId="{C0CD4D16-B196-574F-9F6C-811B55C4869E}" sibTransId="{FD6BAB31-1421-A847-A5B0-5B34F4E585FF}"/>
    <dgm:cxn modelId="{78DA484F-77FB-6046-85F3-CDD2ECA2C839}" type="presParOf" srcId="{93DF9E7B-19F5-E149-82DA-03767B811644}" destId="{48CCE671-7593-6146-B36D-B7991F7E7B42}" srcOrd="0" destOrd="0" presId="urn:microsoft.com/office/officeart/2005/8/layout/radial4"/>
    <dgm:cxn modelId="{78D8A60C-BC75-0647-A2B8-0D80B125C8BA}" type="presParOf" srcId="{93DF9E7B-19F5-E149-82DA-03767B811644}" destId="{9BDB2BE7-234F-7F4C-8212-AF240435AED3}" srcOrd="1" destOrd="0" presId="urn:microsoft.com/office/officeart/2005/8/layout/radial4"/>
    <dgm:cxn modelId="{E131C1C4-1F79-A343-BE1B-3A33BBFB0A9D}" type="presParOf" srcId="{93DF9E7B-19F5-E149-82DA-03767B811644}" destId="{82A90B52-5A88-B44F-9904-1FE8637BAD46}" srcOrd="2" destOrd="0" presId="urn:microsoft.com/office/officeart/2005/8/layout/radial4"/>
    <dgm:cxn modelId="{C1DB13C9-B0C1-5D40-8BBD-E8EA9C6D9E20}" type="presParOf" srcId="{93DF9E7B-19F5-E149-82DA-03767B811644}" destId="{5CE26B3F-0B95-8245-9CED-7EA8DDEC7E9A}" srcOrd="3" destOrd="0" presId="urn:microsoft.com/office/officeart/2005/8/layout/radial4"/>
    <dgm:cxn modelId="{BDF14243-2C3A-EF4C-9C66-007878FCC0C4}" type="presParOf" srcId="{93DF9E7B-19F5-E149-82DA-03767B811644}" destId="{2DE6A579-2454-804E-B38C-BC5AE98710EA}" srcOrd="4" destOrd="0" presId="urn:microsoft.com/office/officeart/2005/8/layout/radial4"/>
    <dgm:cxn modelId="{810607C6-45C8-6344-B782-F2D517F0A84E}" type="presParOf" srcId="{93DF9E7B-19F5-E149-82DA-03767B811644}" destId="{19D48693-F34C-F844-8C71-3634F407B886}" srcOrd="5" destOrd="0" presId="urn:microsoft.com/office/officeart/2005/8/layout/radial4"/>
    <dgm:cxn modelId="{D2E9B860-24FD-7A4D-AF9D-7713FC9A6FFF}" type="presParOf" srcId="{93DF9E7B-19F5-E149-82DA-03767B811644}" destId="{336298A3-81AB-0C43-A3C8-C91488CE0507}" srcOrd="6" destOrd="0" presId="urn:microsoft.com/office/officeart/2005/8/layout/radial4"/>
    <dgm:cxn modelId="{2762A39C-97EA-7443-8B02-EFC4F9863846}" type="presParOf" srcId="{93DF9E7B-19F5-E149-82DA-03767B811644}" destId="{087AB536-705E-8346-9CA2-4B95D2D1D74F}" srcOrd="7" destOrd="0" presId="urn:microsoft.com/office/officeart/2005/8/layout/radial4"/>
    <dgm:cxn modelId="{3BB64F1D-8A89-CE42-87AD-A139DBBF7E85}" type="presParOf" srcId="{93DF9E7B-19F5-E149-82DA-03767B811644}" destId="{65F90CF5-AB52-E247-B476-DA37EDF2A774}"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CF30BA97-7E6E-2945-8ACD-FB4570479E6E}" type="doc">
      <dgm:prSet loTypeId="urn:microsoft.com/office/officeart/2005/8/layout/target1" loCatId="" qsTypeId="urn:microsoft.com/office/officeart/2005/8/quickstyle/simple3" qsCatId="simple" csTypeId="urn:microsoft.com/office/officeart/2005/8/colors/colorful1" csCatId="colorful" phldr="1"/>
      <dgm:spPr/>
    </dgm:pt>
    <dgm:pt modelId="{F9BA1DA9-D35D-6C40-8412-F4C60ACFE8D5}">
      <dgm:prSet phldrT="[Metin]" custT="1"/>
      <dgm:spPr/>
      <dgm:t>
        <a:bodyPr/>
        <a:lstStyle/>
        <a:p>
          <a:r>
            <a:rPr lang="tr-TR" sz="2000" dirty="0">
              <a:latin typeface="Tahoma" panose="020B0604030504040204" pitchFamily="34" charset="0"/>
              <a:ea typeface="Tahoma" panose="020B0604030504040204" pitchFamily="34" charset="0"/>
              <a:cs typeface="Tahoma" panose="020B0604030504040204" pitchFamily="34" charset="0"/>
            </a:rPr>
            <a:t>Ayrık denemelerle öğretim</a:t>
          </a:r>
        </a:p>
      </dgm:t>
    </dgm:pt>
    <dgm:pt modelId="{4E589A82-EA65-AB4B-91B2-903F702FFD78}" type="parTrans" cxnId="{29AACBC3-841F-2949-A9EB-B53500CC040B}">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0E4AC704-90D4-2444-B499-4C1C249641D3}" type="sibTrans" cxnId="{29AACBC3-841F-2949-A9EB-B53500CC040B}">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0ED0A81A-C500-BE4A-BAE9-5094A7A9708A}">
      <dgm:prSet phldrT="[Metin]" custT="1"/>
      <dgm:spPr/>
      <dgm:t>
        <a:bodyPr/>
        <a:lstStyle/>
        <a:p>
          <a:r>
            <a:rPr lang="tr-TR" sz="2000" dirty="0" err="1">
              <a:latin typeface="Tahoma" panose="020B0604030504040204" pitchFamily="34" charset="0"/>
              <a:ea typeface="Tahoma" panose="020B0604030504040204" pitchFamily="34" charset="0"/>
              <a:cs typeface="Tahoma" panose="020B0604030504040204" pitchFamily="34" charset="0"/>
            </a:rPr>
            <a:t>Drill</a:t>
          </a:r>
          <a:endParaRPr lang="tr-TR" sz="2000" dirty="0">
            <a:latin typeface="Tahoma" panose="020B0604030504040204" pitchFamily="34" charset="0"/>
            <a:ea typeface="Tahoma" panose="020B0604030504040204" pitchFamily="34" charset="0"/>
            <a:cs typeface="Tahoma" panose="020B0604030504040204" pitchFamily="34" charset="0"/>
          </a:endParaRPr>
        </a:p>
      </dgm:t>
    </dgm:pt>
    <dgm:pt modelId="{82DE39CD-52DD-EB4C-8B56-9F6FB59D0561}" type="parTrans" cxnId="{39344246-7F61-5F46-AB42-8F1B007ED26A}">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1CB88074-789F-E642-ABE0-E3B9B7FF4F55}" type="sibTrans" cxnId="{39344246-7F61-5F46-AB42-8F1B007ED26A}">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BDEE781E-7E65-0447-9BC8-E1CA136509C3}">
      <dgm:prSet phldrT="[Metin]" phldr="1"/>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D607D22F-210B-5849-A38E-ECFFE000A9D1}" type="parTrans" cxnId="{A5D1E6C6-6321-3442-A784-3B617980309A}">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76584D59-86E5-1E45-9315-BEF69EA81690}" type="sibTrans" cxnId="{A5D1E6C6-6321-3442-A784-3B617980309A}">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1EA23EAF-1964-7E48-A130-DEB0206F4E5E}">
      <dgm:prSet phldrT="[Metin]" custT="1"/>
      <dgm:spPr/>
      <dgm:t>
        <a:bodyPr/>
        <a:lstStyle/>
        <a:p>
          <a:r>
            <a:rPr lang="tr-TR" sz="2000" dirty="0" err="1">
              <a:latin typeface="Tahoma" panose="020B0604030504040204" pitchFamily="34" charset="0"/>
              <a:ea typeface="Tahoma" panose="020B0604030504040204" pitchFamily="34" charset="0"/>
              <a:cs typeface="Tahoma" panose="020B0604030504040204" pitchFamily="34" charset="0"/>
            </a:rPr>
            <a:t>Drill-play</a:t>
          </a:r>
          <a:endParaRPr lang="tr-TR" sz="2000" dirty="0">
            <a:latin typeface="Tahoma" panose="020B0604030504040204" pitchFamily="34" charset="0"/>
            <a:ea typeface="Tahoma" panose="020B0604030504040204" pitchFamily="34" charset="0"/>
            <a:cs typeface="Tahoma" panose="020B0604030504040204" pitchFamily="34" charset="0"/>
          </a:endParaRPr>
        </a:p>
      </dgm:t>
    </dgm:pt>
    <dgm:pt modelId="{65147BAB-94A6-1A45-8D60-C895DCCA45F9}" type="parTrans" cxnId="{2391D428-2F4D-6943-AE24-4C6F12859698}">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B67A9880-0F07-A344-B0AB-105EE7365051}" type="sibTrans" cxnId="{2391D428-2F4D-6943-AE24-4C6F12859698}">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B1779069-7748-164C-82E3-461489855505}">
      <dgm:prSet phldrT="[Metin]" custT="1"/>
      <dgm:spPr/>
      <dgm:t>
        <a:bodyPr/>
        <a:lstStyle/>
        <a:p>
          <a:r>
            <a:rPr lang="tr-TR" sz="2000" dirty="0">
              <a:latin typeface="Tahoma" panose="020B0604030504040204" pitchFamily="34" charset="0"/>
              <a:ea typeface="Tahoma" panose="020B0604030504040204" pitchFamily="34" charset="0"/>
              <a:cs typeface="Tahoma" panose="020B0604030504040204" pitchFamily="34" charset="0"/>
            </a:rPr>
            <a:t>Model olma</a:t>
          </a:r>
        </a:p>
      </dgm:t>
    </dgm:pt>
    <dgm:pt modelId="{F8C4018E-BDCF-0949-B1D6-DD3C0DDD946A}" type="parTrans" cxnId="{F88AC4C0-C6C1-F341-B493-DB6B20138B7F}">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AB9CE383-BA30-B441-8A2D-E7E22B7A33CD}" type="sibTrans" cxnId="{F88AC4C0-C6C1-F341-B493-DB6B20138B7F}">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5DBD7590-A801-2247-9F2F-1778F25BD1FE}">
      <dgm:prSet phldrT="[Metin]" custT="1"/>
      <dgm:spPr/>
      <dgm:t>
        <a:bodyPr/>
        <a:lstStyle/>
        <a:p>
          <a:r>
            <a:rPr lang="tr-TR" sz="2000" dirty="0">
              <a:latin typeface="Tahoma" panose="020B0604030504040204" pitchFamily="34" charset="0"/>
              <a:ea typeface="Tahoma" panose="020B0604030504040204" pitchFamily="34" charset="0"/>
              <a:cs typeface="Tahoma" panose="020B0604030504040204" pitchFamily="34" charset="0"/>
            </a:rPr>
            <a:t>Sözel davranış</a:t>
          </a:r>
        </a:p>
      </dgm:t>
    </dgm:pt>
    <dgm:pt modelId="{12C22FD2-3BD4-E844-A75C-A422C33471DC}" type="parTrans" cxnId="{F968ECBB-D179-8642-8EFE-738AA6380C20}">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1DF6221A-8F61-8848-B52F-2302AF928D40}" type="sibTrans" cxnId="{F968ECBB-D179-8642-8EFE-738AA6380C20}">
      <dgm:prSet/>
      <dgm:spPr/>
      <dgm:t>
        <a:bodyPr/>
        <a:lstStyle/>
        <a:p>
          <a:endParaRPr lang="tr-TR" sz="2000">
            <a:latin typeface="Tahoma" panose="020B0604030504040204" pitchFamily="34" charset="0"/>
            <a:ea typeface="Tahoma" panose="020B0604030504040204" pitchFamily="34" charset="0"/>
            <a:cs typeface="Tahoma" panose="020B0604030504040204" pitchFamily="34" charset="0"/>
          </a:endParaRPr>
        </a:p>
      </dgm:t>
    </dgm:pt>
    <dgm:pt modelId="{698F35DE-8421-9148-849C-FEB5334BE787}" type="pres">
      <dgm:prSet presAssocID="{CF30BA97-7E6E-2945-8ACD-FB4570479E6E}" presName="composite" presStyleCnt="0">
        <dgm:presLayoutVars>
          <dgm:chMax val="5"/>
          <dgm:dir/>
          <dgm:resizeHandles val="exact"/>
        </dgm:presLayoutVars>
      </dgm:prSet>
      <dgm:spPr/>
    </dgm:pt>
    <dgm:pt modelId="{2887B3FC-55FE-2849-979D-5111BBF9A967}" type="pres">
      <dgm:prSet presAssocID="{F9BA1DA9-D35D-6C40-8412-F4C60ACFE8D5}" presName="circle1" presStyleLbl="lnNode1" presStyleIdx="0" presStyleCnt="5"/>
      <dgm:spPr/>
    </dgm:pt>
    <dgm:pt modelId="{33FC9832-0D09-584A-A2E3-DABB8128D70E}" type="pres">
      <dgm:prSet presAssocID="{F9BA1DA9-D35D-6C40-8412-F4C60ACFE8D5}" presName="text1" presStyleLbl="revTx" presStyleIdx="0" presStyleCnt="5" custScaleX="266949" custLinFactNeighborX="82629" custLinFactNeighborY="2128">
        <dgm:presLayoutVars>
          <dgm:bulletEnabled val="1"/>
        </dgm:presLayoutVars>
      </dgm:prSet>
      <dgm:spPr/>
    </dgm:pt>
    <dgm:pt modelId="{157B7AF7-2163-F848-81DB-B69C3E673ECB}" type="pres">
      <dgm:prSet presAssocID="{F9BA1DA9-D35D-6C40-8412-F4C60ACFE8D5}" presName="line1" presStyleLbl="callout" presStyleIdx="0" presStyleCnt="10"/>
      <dgm:spPr/>
    </dgm:pt>
    <dgm:pt modelId="{6203B0A4-0D0C-AC48-94F6-03EFB9DF649B}" type="pres">
      <dgm:prSet presAssocID="{F9BA1DA9-D35D-6C40-8412-F4C60ACFE8D5}" presName="d1" presStyleLbl="callout" presStyleIdx="1" presStyleCnt="10"/>
      <dgm:spPr/>
    </dgm:pt>
    <dgm:pt modelId="{7DDD542C-7D3D-C14C-906D-DC202262310F}" type="pres">
      <dgm:prSet presAssocID="{0ED0A81A-C500-BE4A-BAE9-5094A7A9708A}" presName="circle2" presStyleLbl="lnNode1" presStyleIdx="1" presStyleCnt="5"/>
      <dgm:spPr/>
    </dgm:pt>
    <dgm:pt modelId="{1453686C-3A64-4640-87EE-980F30DBE1E7}" type="pres">
      <dgm:prSet presAssocID="{0ED0A81A-C500-BE4A-BAE9-5094A7A9708A}" presName="text2" presStyleLbl="revTx" presStyleIdx="1" presStyleCnt="5">
        <dgm:presLayoutVars>
          <dgm:bulletEnabled val="1"/>
        </dgm:presLayoutVars>
      </dgm:prSet>
      <dgm:spPr/>
    </dgm:pt>
    <dgm:pt modelId="{83A97B56-F757-1A42-9618-47B1E703BD4A}" type="pres">
      <dgm:prSet presAssocID="{0ED0A81A-C500-BE4A-BAE9-5094A7A9708A}" presName="line2" presStyleLbl="callout" presStyleIdx="2" presStyleCnt="10"/>
      <dgm:spPr/>
    </dgm:pt>
    <dgm:pt modelId="{67BE0BD1-EEBF-034A-AD00-655F3A907A6C}" type="pres">
      <dgm:prSet presAssocID="{0ED0A81A-C500-BE4A-BAE9-5094A7A9708A}" presName="d2" presStyleLbl="callout" presStyleIdx="3" presStyleCnt="10"/>
      <dgm:spPr/>
    </dgm:pt>
    <dgm:pt modelId="{C2926BAC-F4BD-8640-B2B2-4024E1436596}" type="pres">
      <dgm:prSet presAssocID="{1EA23EAF-1964-7E48-A130-DEB0206F4E5E}" presName="circle3" presStyleLbl="lnNode1" presStyleIdx="2" presStyleCnt="5"/>
      <dgm:spPr/>
    </dgm:pt>
    <dgm:pt modelId="{3183F462-B3C1-0543-9CC8-0F1BC5D92886}" type="pres">
      <dgm:prSet presAssocID="{1EA23EAF-1964-7E48-A130-DEB0206F4E5E}" presName="text3" presStyleLbl="revTx" presStyleIdx="2" presStyleCnt="5">
        <dgm:presLayoutVars>
          <dgm:bulletEnabled val="1"/>
        </dgm:presLayoutVars>
      </dgm:prSet>
      <dgm:spPr/>
    </dgm:pt>
    <dgm:pt modelId="{DC5200D7-B594-E644-AFF6-6E5FFC1E3D1F}" type="pres">
      <dgm:prSet presAssocID="{1EA23EAF-1964-7E48-A130-DEB0206F4E5E}" presName="line3" presStyleLbl="callout" presStyleIdx="4" presStyleCnt="10"/>
      <dgm:spPr/>
    </dgm:pt>
    <dgm:pt modelId="{16E6B96A-3942-4941-98D4-71B22BABAAA4}" type="pres">
      <dgm:prSet presAssocID="{1EA23EAF-1964-7E48-A130-DEB0206F4E5E}" presName="d3" presStyleLbl="callout" presStyleIdx="5" presStyleCnt="10"/>
      <dgm:spPr/>
    </dgm:pt>
    <dgm:pt modelId="{D96862FF-55D3-334B-9AAA-B95F01538CE6}" type="pres">
      <dgm:prSet presAssocID="{B1779069-7748-164C-82E3-461489855505}" presName="circle4" presStyleLbl="lnNode1" presStyleIdx="3" presStyleCnt="5"/>
      <dgm:spPr/>
    </dgm:pt>
    <dgm:pt modelId="{8AC35396-F41E-AC4F-9D20-BE7439889AF0}" type="pres">
      <dgm:prSet presAssocID="{B1779069-7748-164C-82E3-461489855505}" presName="text4" presStyleLbl="revTx" presStyleIdx="3" presStyleCnt="5">
        <dgm:presLayoutVars>
          <dgm:bulletEnabled val="1"/>
        </dgm:presLayoutVars>
      </dgm:prSet>
      <dgm:spPr/>
    </dgm:pt>
    <dgm:pt modelId="{CBB8E442-1CBD-3843-A7C9-1B6B8FAE247A}" type="pres">
      <dgm:prSet presAssocID="{B1779069-7748-164C-82E3-461489855505}" presName="line4" presStyleLbl="callout" presStyleIdx="6" presStyleCnt="10"/>
      <dgm:spPr/>
    </dgm:pt>
    <dgm:pt modelId="{371A3A7A-231D-8A4E-985B-997B404B41EA}" type="pres">
      <dgm:prSet presAssocID="{B1779069-7748-164C-82E3-461489855505}" presName="d4" presStyleLbl="callout" presStyleIdx="7" presStyleCnt="10"/>
      <dgm:spPr/>
    </dgm:pt>
    <dgm:pt modelId="{0B7CA04D-91D7-1545-BA71-C4D2EE708D8F}" type="pres">
      <dgm:prSet presAssocID="{5DBD7590-A801-2247-9F2F-1778F25BD1FE}" presName="circle5" presStyleLbl="lnNode1" presStyleIdx="4" presStyleCnt="5"/>
      <dgm:spPr/>
    </dgm:pt>
    <dgm:pt modelId="{BE5FC38A-2931-BE42-8836-A494B7F7400C}" type="pres">
      <dgm:prSet presAssocID="{5DBD7590-A801-2247-9F2F-1778F25BD1FE}" presName="text5" presStyleLbl="revTx" presStyleIdx="4" presStyleCnt="5" custScaleX="176151" custLinFactNeighborX="38310" custLinFactNeighborY="-8129">
        <dgm:presLayoutVars>
          <dgm:bulletEnabled val="1"/>
        </dgm:presLayoutVars>
      </dgm:prSet>
      <dgm:spPr/>
    </dgm:pt>
    <dgm:pt modelId="{0ABB2A39-224B-2848-973D-3874DF57CDF3}" type="pres">
      <dgm:prSet presAssocID="{5DBD7590-A801-2247-9F2F-1778F25BD1FE}" presName="line5" presStyleLbl="callout" presStyleIdx="8" presStyleCnt="10"/>
      <dgm:spPr/>
    </dgm:pt>
    <dgm:pt modelId="{A4BD701A-0840-9841-B8EB-B20E318A4D77}" type="pres">
      <dgm:prSet presAssocID="{5DBD7590-A801-2247-9F2F-1778F25BD1FE}" presName="d5" presStyleLbl="callout" presStyleIdx="9" presStyleCnt="10"/>
      <dgm:spPr/>
    </dgm:pt>
  </dgm:ptLst>
  <dgm:cxnLst>
    <dgm:cxn modelId="{2391D428-2F4D-6943-AE24-4C6F12859698}" srcId="{CF30BA97-7E6E-2945-8ACD-FB4570479E6E}" destId="{1EA23EAF-1964-7E48-A130-DEB0206F4E5E}" srcOrd="2" destOrd="0" parTransId="{65147BAB-94A6-1A45-8D60-C895DCCA45F9}" sibTransId="{B67A9880-0F07-A344-B0AB-105EE7365051}"/>
    <dgm:cxn modelId="{39344246-7F61-5F46-AB42-8F1B007ED26A}" srcId="{CF30BA97-7E6E-2945-8ACD-FB4570479E6E}" destId="{0ED0A81A-C500-BE4A-BAE9-5094A7A9708A}" srcOrd="1" destOrd="0" parTransId="{82DE39CD-52DD-EB4C-8B56-9F6FB59D0561}" sibTransId="{1CB88074-789F-E642-ABE0-E3B9B7FF4F55}"/>
    <dgm:cxn modelId="{0A528664-677C-2F42-9E70-FDD16446A43F}" type="presOf" srcId="{1EA23EAF-1964-7E48-A130-DEB0206F4E5E}" destId="{3183F462-B3C1-0543-9CC8-0F1BC5D92886}" srcOrd="0" destOrd="0" presId="urn:microsoft.com/office/officeart/2005/8/layout/target1"/>
    <dgm:cxn modelId="{1AB8DD7A-4A01-2B46-A89E-4F6479FC7473}" type="presOf" srcId="{5DBD7590-A801-2247-9F2F-1778F25BD1FE}" destId="{BE5FC38A-2931-BE42-8836-A494B7F7400C}" srcOrd="0" destOrd="0" presId="urn:microsoft.com/office/officeart/2005/8/layout/target1"/>
    <dgm:cxn modelId="{F12FD989-C044-494E-9450-94982DC36D87}" type="presOf" srcId="{0ED0A81A-C500-BE4A-BAE9-5094A7A9708A}" destId="{1453686C-3A64-4640-87EE-980F30DBE1E7}" srcOrd="0" destOrd="0" presId="urn:microsoft.com/office/officeart/2005/8/layout/target1"/>
    <dgm:cxn modelId="{15962DAA-9407-B844-AA75-AC5DCBB2A5DC}" type="presOf" srcId="{CF30BA97-7E6E-2945-8ACD-FB4570479E6E}" destId="{698F35DE-8421-9148-849C-FEB5334BE787}" srcOrd="0" destOrd="0" presId="urn:microsoft.com/office/officeart/2005/8/layout/target1"/>
    <dgm:cxn modelId="{F968ECBB-D179-8642-8EFE-738AA6380C20}" srcId="{CF30BA97-7E6E-2945-8ACD-FB4570479E6E}" destId="{5DBD7590-A801-2247-9F2F-1778F25BD1FE}" srcOrd="4" destOrd="0" parTransId="{12C22FD2-3BD4-E844-A75C-A422C33471DC}" sibTransId="{1DF6221A-8F61-8848-B52F-2302AF928D40}"/>
    <dgm:cxn modelId="{F88AC4C0-C6C1-F341-B493-DB6B20138B7F}" srcId="{CF30BA97-7E6E-2945-8ACD-FB4570479E6E}" destId="{B1779069-7748-164C-82E3-461489855505}" srcOrd="3" destOrd="0" parTransId="{F8C4018E-BDCF-0949-B1D6-DD3C0DDD946A}" sibTransId="{AB9CE383-BA30-B441-8A2D-E7E22B7A33CD}"/>
    <dgm:cxn modelId="{29AACBC3-841F-2949-A9EB-B53500CC040B}" srcId="{CF30BA97-7E6E-2945-8ACD-FB4570479E6E}" destId="{F9BA1DA9-D35D-6C40-8412-F4C60ACFE8D5}" srcOrd="0" destOrd="0" parTransId="{4E589A82-EA65-AB4B-91B2-903F702FFD78}" sibTransId="{0E4AC704-90D4-2444-B499-4C1C249641D3}"/>
    <dgm:cxn modelId="{A5D1E6C6-6321-3442-A784-3B617980309A}" srcId="{CF30BA97-7E6E-2945-8ACD-FB4570479E6E}" destId="{BDEE781E-7E65-0447-9BC8-E1CA136509C3}" srcOrd="5" destOrd="0" parTransId="{D607D22F-210B-5849-A38E-ECFFE000A9D1}" sibTransId="{76584D59-86E5-1E45-9315-BEF69EA81690}"/>
    <dgm:cxn modelId="{48D3B1F3-1D03-4346-AC70-B548AED6C400}" type="presOf" srcId="{B1779069-7748-164C-82E3-461489855505}" destId="{8AC35396-F41E-AC4F-9D20-BE7439889AF0}" srcOrd="0" destOrd="0" presId="urn:microsoft.com/office/officeart/2005/8/layout/target1"/>
    <dgm:cxn modelId="{BB615AF8-BE90-494E-9DE8-4B1D0735930D}" type="presOf" srcId="{F9BA1DA9-D35D-6C40-8412-F4C60ACFE8D5}" destId="{33FC9832-0D09-584A-A2E3-DABB8128D70E}" srcOrd="0" destOrd="0" presId="urn:microsoft.com/office/officeart/2005/8/layout/target1"/>
    <dgm:cxn modelId="{6B7A764D-DEE6-9449-834E-CA56F13149DC}" type="presParOf" srcId="{698F35DE-8421-9148-849C-FEB5334BE787}" destId="{2887B3FC-55FE-2849-979D-5111BBF9A967}" srcOrd="0" destOrd="0" presId="urn:microsoft.com/office/officeart/2005/8/layout/target1"/>
    <dgm:cxn modelId="{01E2CCD6-0D93-C349-899C-596C8C1D6AF3}" type="presParOf" srcId="{698F35DE-8421-9148-849C-FEB5334BE787}" destId="{33FC9832-0D09-584A-A2E3-DABB8128D70E}" srcOrd="1" destOrd="0" presId="urn:microsoft.com/office/officeart/2005/8/layout/target1"/>
    <dgm:cxn modelId="{C1CD3A8F-5B33-5246-8E8F-1EDD38013891}" type="presParOf" srcId="{698F35DE-8421-9148-849C-FEB5334BE787}" destId="{157B7AF7-2163-F848-81DB-B69C3E673ECB}" srcOrd="2" destOrd="0" presId="urn:microsoft.com/office/officeart/2005/8/layout/target1"/>
    <dgm:cxn modelId="{11FEE1FE-92EF-4B43-B2BC-8ABDA6F9EF3F}" type="presParOf" srcId="{698F35DE-8421-9148-849C-FEB5334BE787}" destId="{6203B0A4-0D0C-AC48-94F6-03EFB9DF649B}" srcOrd="3" destOrd="0" presId="urn:microsoft.com/office/officeart/2005/8/layout/target1"/>
    <dgm:cxn modelId="{9252AC68-0828-EE44-B31C-52F3BB24CD28}" type="presParOf" srcId="{698F35DE-8421-9148-849C-FEB5334BE787}" destId="{7DDD542C-7D3D-C14C-906D-DC202262310F}" srcOrd="4" destOrd="0" presId="urn:microsoft.com/office/officeart/2005/8/layout/target1"/>
    <dgm:cxn modelId="{51B14E64-0C48-6745-9ED0-1C141A53220F}" type="presParOf" srcId="{698F35DE-8421-9148-849C-FEB5334BE787}" destId="{1453686C-3A64-4640-87EE-980F30DBE1E7}" srcOrd="5" destOrd="0" presId="urn:microsoft.com/office/officeart/2005/8/layout/target1"/>
    <dgm:cxn modelId="{2F37C762-4375-7141-8B0A-8EFEF0F3E7EF}" type="presParOf" srcId="{698F35DE-8421-9148-849C-FEB5334BE787}" destId="{83A97B56-F757-1A42-9618-47B1E703BD4A}" srcOrd="6" destOrd="0" presId="urn:microsoft.com/office/officeart/2005/8/layout/target1"/>
    <dgm:cxn modelId="{24330DFE-C9F7-524F-A39D-C5A6F6F4B484}" type="presParOf" srcId="{698F35DE-8421-9148-849C-FEB5334BE787}" destId="{67BE0BD1-EEBF-034A-AD00-655F3A907A6C}" srcOrd="7" destOrd="0" presId="urn:microsoft.com/office/officeart/2005/8/layout/target1"/>
    <dgm:cxn modelId="{03F16B6F-0375-E846-B73F-0F75325CCEA5}" type="presParOf" srcId="{698F35DE-8421-9148-849C-FEB5334BE787}" destId="{C2926BAC-F4BD-8640-B2B2-4024E1436596}" srcOrd="8" destOrd="0" presId="urn:microsoft.com/office/officeart/2005/8/layout/target1"/>
    <dgm:cxn modelId="{58C85BCA-A627-944C-940B-58C8D4A42902}" type="presParOf" srcId="{698F35DE-8421-9148-849C-FEB5334BE787}" destId="{3183F462-B3C1-0543-9CC8-0F1BC5D92886}" srcOrd="9" destOrd="0" presId="urn:microsoft.com/office/officeart/2005/8/layout/target1"/>
    <dgm:cxn modelId="{334284EB-BA1E-854D-B3A6-82E4D9C53836}" type="presParOf" srcId="{698F35DE-8421-9148-849C-FEB5334BE787}" destId="{DC5200D7-B594-E644-AFF6-6E5FFC1E3D1F}" srcOrd="10" destOrd="0" presId="urn:microsoft.com/office/officeart/2005/8/layout/target1"/>
    <dgm:cxn modelId="{AEA85AF8-6060-E045-9B7E-112AACD7FBC4}" type="presParOf" srcId="{698F35DE-8421-9148-849C-FEB5334BE787}" destId="{16E6B96A-3942-4941-98D4-71B22BABAAA4}" srcOrd="11" destOrd="0" presId="urn:microsoft.com/office/officeart/2005/8/layout/target1"/>
    <dgm:cxn modelId="{7BD03459-2EED-9C44-A5DA-47E6508D4877}" type="presParOf" srcId="{698F35DE-8421-9148-849C-FEB5334BE787}" destId="{D96862FF-55D3-334B-9AAA-B95F01538CE6}" srcOrd="12" destOrd="0" presId="urn:microsoft.com/office/officeart/2005/8/layout/target1"/>
    <dgm:cxn modelId="{5CF33172-DF59-F543-B0CE-5EEB387C9E71}" type="presParOf" srcId="{698F35DE-8421-9148-849C-FEB5334BE787}" destId="{8AC35396-F41E-AC4F-9D20-BE7439889AF0}" srcOrd="13" destOrd="0" presId="urn:microsoft.com/office/officeart/2005/8/layout/target1"/>
    <dgm:cxn modelId="{BCDA6710-1093-5646-9C49-02DF80C7B043}" type="presParOf" srcId="{698F35DE-8421-9148-849C-FEB5334BE787}" destId="{CBB8E442-1CBD-3843-A7C9-1B6B8FAE247A}" srcOrd="14" destOrd="0" presId="urn:microsoft.com/office/officeart/2005/8/layout/target1"/>
    <dgm:cxn modelId="{21D7DFC0-2AA0-0F44-9020-B904F878AF09}" type="presParOf" srcId="{698F35DE-8421-9148-849C-FEB5334BE787}" destId="{371A3A7A-231D-8A4E-985B-997B404B41EA}" srcOrd="15" destOrd="0" presId="urn:microsoft.com/office/officeart/2005/8/layout/target1"/>
    <dgm:cxn modelId="{D84D7384-59B9-4F47-8242-688B1C8D7B07}" type="presParOf" srcId="{698F35DE-8421-9148-849C-FEB5334BE787}" destId="{0B7CA04D-91D7-1545-BA71-C4D2EE708D8F}" srcOrd="16" destOrd="0" presId="urn:microsoft.com/office/officeart/2005/8/layout/target1"/>
    <dgm:cxn modelId="{FFDC89BF-640C-FA44-B619-EC33C6F14E67}" type="presParOf" srcId="{698F35DE-8421-9148-849C-FEB5334BE787}" destId="{BE5FC38A-2931-BE42-8836-A494B7F7400C}" srcOrd="17" destOrd="0" presId="urn:microsoft.com/office/officeart/2005/8/layout/target1"/>
    <dgm:cxn modelId="{64326BFD-F37A-E445-8E92-FD0FAEEF6D41}" type="presParOf" srcId="{698F35DE-8421-9148-849C-FEB5334BE787}" destId="{0ABB2A39-224B-2848-973D-3874DF57CDF3}" srcOrd="18" destOrd="0" presId="urn:microsoft.com/office/officeart/2005/8/layout/target1"/>
    <dgm:cxn modelId="{7E4E0F53-C918-E446-AE8A-79D971668FD8}" type="presParOf" srcId="{698F35DE-8421-9148-849C-FEB5334BE787}" destId="{A4BD701A-0840-9841-B8EB-B20E318A4D77}" srcOrd="19" destOrd="0" presId="urn:microsoft.com/office/officeart/2005/8/layout/targe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70A2DAF8-88AB-6844-B11F-45C62BF90DB1}" type="doc">
      <dgm:prSet loTypeId="urn:microsoft.com/office/officeart/2005/8/layout/hProcess10" loCatId="" qsTypeId="urn:microsoft.com/office/officeart/2005/8/quickstyle/simple3" qsCatId="simple" csTypeId="urn:microsoft.com/office/officeart/2005/8/colors/colorful1" csCatId="colorful" phldr="1"/>
      <dgm:spPr/>
    </dgm:pt>
    <dgm:pt modelId="{57C30FFB-2F88-F544-B047-8F737DC995BB}">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Öğretimi bireyselleştirir ve küçük adımlara böler</a:t>
          </a:r>
        </a:p>
      </dgm:t>
    </dgm:pt>
    <dgm:pt modelId="{4E17218B-87E0-4A4E-9333-FDFB31FE2774}" type="parTrans" cxnId="{FC21C931-EB81-2C40-99D6-5B2DF73184AE}">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F8FAA18F-F821-194F-8A5E-B72A80EFAC01}" type="sibTrans" cxnId="{FC21C931-EB81-2C40-99D6-5B2DF73184AE}">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147F9182-0BAF-F54E-9761-5F7A01BC6048}">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 Bir uygulamacı ve öğrenciyle gerçekleştirilir</a:t>
          </a:r>
        </a:p>
      </dgm:t>
    </dgm:pt>
    <dgm:pt modelId="{1F25FEB7-3E31-0540-834E-2889376B585A}" type="parTrans" cxnId="{8B41C050-CD0B-4E41-9603-388951B45A25}">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27ADCA9-FF34-2F4D-A56A-87E80704E4C8}" type="sibTrans" cxnId="{8B41C050-CD0B-4E41-9603-388951B45A25}">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C160C93B-F820-1742-A6A3-95194F5DEB99}">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Ortam düzenlemesi yapılır</a:t>
          </a:r>
        </a:p>
      </dgm:t>
    </dgm:pt>
    <dgm:pt modelId="{2AE88BBA-17A1-434A-B78F-F51EDAEEF159}" type="parTrans" cxnId="{7D1D579B-AD18-7B45-A694-E5DD3AEF7A2A}">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4FAFF57A-EB6E-BC46-B449-158ABC3286CC}" type="sibTrans" cxnId="{7D1D579B-AD18-7B45-A694-E5DD3AEF7A2A}">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F7219B23-2AC9-0245-B723-30129360EC32}">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Uyaran-tepki-uyaran ilişkisine dayanır</a:t>
          </a:r>
        </a:p>
      </dgm:t>
    </dgm:pt>
    <dgm:pt modelId="{8E6A6192-A5C9-394F-BF9B-12D023E4BC06}" type="parTrans" cxnId="{68B202FD-67C3-BB46-B638-51110D8EB74D}">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99525E8F-D057-DC49-B70C-CB75C4F87E39}" type="sibTrans" cxnId="{68B202FD-67C3-BB46-B638-51110D8EB74D}">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56A04B4B-5F42-C244-A3A5-690E91063B12}" type="pres">
      <dgm:prSet presAssocID="{70A2DAF8-88AB-6844-B11F-45C62BF90DB1}" presName="Name0" presStyleCnt="0">
        <dgm:presLayoutVars>
          <dgm:dir/>
          <dgm:resizeHandles val="exact"/>
        </dgm:presLayoutVars>
      </dgm:prSet>
      <dgm:spPr/>
    </dgm:pt>
    <dgm:pt modelId="{1CC644A8-6726-5F47-9EC9-C7F6A94B4C73}" type="pres">
      <dgm:prSet presAssocID="{57C30FFB-2F88-F544-B047-8F737DC995BB}" presName="composite" presStyleCnt="0"/>
      <dgm:spPr/>
    </dgm:pt>
    <dgm:pt modelId="{64440BDE-4506-F44C-B336-8FAC7A042173}" type="pres">
      <dgm:prSet presAssocID="{57C30FFB-2F88-F544-B047-8F737DC995BB}" presName="imagSh" presStyleLbl="bgImgPlace1" presStyleIdx="0" presStyleCnt="4"/>
      <dgm:spPr/>
    </dgm:pt>
    <dgm:pt modelId="{7B4972B9-CC49-3340-ABCF-FD0E53A322AD}" type="pres">
      <dgm:prSet presAssocID="{57C30FFB-2F88-F544-B047-8F737DC995BB}" presName="txNode" presStyleLbl="node1" presStyleIdx="0" presStyleCnt="4">
        <dgm:presLayoutVars>
          <dgm:bulletEnabled val="1"/>
        </dgm:presLayoutVars>
      </dgm:prSet>
      <dgm:spPr/>
    </dgm:pt>
    <dgm:pt modelId="{A5AB1C4F-9FF4-544A-82E5-0B6275F8C20E}" type="pres">
      <dgm:prSet presAssocID="{F8FAA18F-F821-194F-8A5E-B72A80EFAC01}" presName="sibTrans" presStyleLbl="sibTrans2D1" presStyleIdx="0" presStyleCnt="3"/>
      <dgm:spPr/>
    </dgm:pt>
    <dgm:pt modelId="{80F4B8F1-1CBF-4D42-95AC-A678D3FCAD19}" type="pres">
      <dgm:prSet presAssocID="{F8FAA18F-F821-194F-8A5E-B72A80EFAC01}" presName="connTx" presStyleLbl="sibTrans2D1" presStyleIdx="0" presStyleCnt="3"/>
      <dgm:spPr/>
    </dgm:pt>
    <dgm:pt modelId="{85E3C536-1284-5A4C-B581-3ED00670C01D}" type="pres">
      <dgm:prSet presAssocID="{147F9182-0BAF-F54E-9761-5F7A01BC6048}" presName="composite" presStyleCnt="0"/>
      <dgm:spPr/>
    </dgm:pt>
    <dgm:pt modelId="{043353EE-749A-1B44-85FC-1E0BAAA0DEE9}" type="pres">
      <dgm:prSet presAssocID="{147F9182-0BAF-F54E-9761-5F7A01BC6048}" presName="imagSh" presStyleLbl="bgImgPlace1" presStyleIdx="1" presStyleCnt="4"/>
      <dgm:spPr/>
    </dgm:pt>
    <dgm:pt modelId="{9E50AB14-F05E-9F40-B060-99F13592F5B2}" type="pres">
      <dgm:prSet presAssocID="{147F9182-0BAF-F54E-9761-5F7A01BC6048}" presName="txNode" presStyleLbl="node1" presStyleIdx="1" presStyleCnt="4">
        <dgm:presLayoutVars>
          <dgm:bulletEnabled val="1"/>
        </dgm:presLayoutVars>
      </dgm:prSet>
      <dgm:spPr/>
    </dgm:pt>
    <dgm:pt modelId="{89C45C96-469D-884F-A080-93A2FD2DD885}" type="pres">
      <dgm:prSet presAssocID="{527ADCA9-FF34-2F4D-A56A-87E80704E4C8}" presName="sibTrans" presStyleLbl="sibTrans2D1" presStyleIdx="1" presStyleCnt="3"/>
      <dgm:spPr/>
    </dgm:pt>
    <dgm:pt modelId="{1E56C796-19A1-1B41-BCAA-D7363B594E24}" type="pres">
      <dgm:prSet presAssocID="{527ADCA9-FF34-2F4D-A56A-87E80704E4C8}" presName="connTx" presStyleLbl="sibTrans2D1" presStyleIdx="1" presStyleCnt="3"/>
      <dgm:spPr/>
    </dgm:pt>
    <dgm:pt modelId="{D1115E5D-F89F-5C4E-B38C-87C2B0AC3435}" type="pres">
      <dgm:prSet presAssocID="{C160C93B-F820-1742-A6A3-95194F5DEB99}" presName="composite" presStyleCnt="0"/>
      <dgm:spPr/>
    </dgm:pt>
    <dgm:pt modelId="{2F4D6C8C-1A1E-594B-823B-C136C6C3B3FA}" type="pres">
      <dgm:prSet presAssocID="{C160C93B-F820-1742-A6A3-95194F5DEB99}" presName="imagSh" presStyleLbl="bgImgPlace1" presStyleIdx="2" presStyleCnt="4"/>
      <dgm:spPr/>
    </dgm:pt>
    <dgm:pt modelId="{3E83D4AE-819D-4D4E-82E7-F6D46E3FD40A}" type="pres">
      <dgm:prSet presAssocID="{C160C93B-F820-1742-A6A3-95194F5DEB99}" presName="txNode" presStyleLbl="node1" presStyleIdx="2" presStyleCnt="4">
        <dgm:presLayoutVars>
          <dgm:bulletEnabled val="1"/>
        </dgm:presLayoutVars>
      </dgm:prSet>
      <dgm:spPr/>
    </dgm:pt>
    <dgm:pt modelId="{8DA17881-9419-884F-A47C-74DD873EE8F3}" type="pres">
      <dgm:prSet presAssocID="{4FAFF57A-EB6E-BC46-B449-158ABC3286CC}" presName="sibTrans" presStyleLbl="sibTrans2D1" presStyleIdx="2" presStyleCnt="3"/>
      <dgm:spPr/>
    </dgm:pt>
    <dgm:pt modelId="{00562C87-91A7-AE44-8C05-A0C025E408D2}" type="pres">
      <dgm:prSet presAssocID="{4FAFF57A-EB6E-BC46-B449-158ABC3286CC}" presName="connTx" presStyleLbl="sibTrans2D1" presStyleIdx="2" presStyleCnt="3"/>
      <dgm:spPr/>
    </dgm:pt>
    <dgm:pt modelId="{32123E40-6E10-2D41-8F1B-689CA1DDFE05}" type="pres">
      <dgm:prSet presAssocID="{F7219B23-2AC9-0245-B723-30129360EC32}" presName="composite" presStyleCnt="0"/>
      <dgm:spPr/>
    </dgm:pt>
    <dgm:pt modelId="{0B045E6D-BFC5-754D-8E02-6E1A03D85A0F}" type="pres">
      <dgm:prSet presAssocID="{F7219B23-2AC9-0245-B723-30129360EC32}" presName="imagSh" presStyleLbl="bgImgPlace1" presStyleIdx="3" presStyleCnt="4"/>
      <dgm:spPr/>
    </dgm:pt>
    <dgm:pt modelId="{BF2DE659-2EF4-8D40-8626-BA1807070525}" type="pres">
      <dgm:prSet presAssocID="{F7219B23-2AC9-0245-B723-30129360EC32}" presName="txNode" presStyleLbl="node1" presStyleIdx="3" presStyleCnt="4">
        <dgm:presLayoutVars>
          <dgm:bulletEnabled val="1"/>
        </dgm:presLayoutVars>
      </dgm:prSet>
      <dgm:spPr/>
    </dgm:pt>
  </dgm:ptLst>
  <dgm:cxnLst>
    <dgm:cxn modelId="{06952B01-EA70-634A-BC3D-90D9A71CC8C1}" type="presOf" srcId="{C160C93B-F820-1742-A6A3-95194F5DEB99}" destId="{3E83D4AE-819D-4D4E-82E7-F6D46E3FD40A}" srcOrd="0" destOrd="0" presId="urn:microsoft.com/office/officeart/2005/8/layout/hProcess10"/>
    <dgm:cxn modelId="{EA437A12-C66D-D941-BFD5-75DEFBEE7B09}" type="presOf" srcId="{527ADCA9-FF34-2F4D-A56A-87E80704E4C8}" destId="{89C45C96-469D-884F-A080-93A2FD2DD885}" srcOrd="0" destOrd="0" presId="urn:microsoft.com/office/officeart/2005/8/layout/hProcess10"/>
    <dgm:cxn modelId="{FC21C931-EB81-2C40-99D6-5B2DF73184AE}" srcId="{70A2DAF8-88AB-6844-B11F-45C62BF90DB1}" destId="{57C30FFB-2F88-F544-B047-8F737DC995BB}" srcOrd="0" destOrd="0" parTransId="{4E17218B-87E0-4A4E-9333-FDFB31FE2774}" sibTransId="{F8FAA18F-F821-194F-8A5E-B72A80EFAC01}"/>
    <dgm:cxn modelId="{414B9D38-3115-3941-AD05-20FB45CB3A8B}" type="presOf" srcId="{147F9182-0BAF-F54E-9761-5F7A01BC6048}" destId="{9E50AB14-F05E-9F40-B060-99F13592F5B2}" srcOrd="0" destOrd="0" presId="urn:microsoft.com/office/officeart/2005/8/layout/hProcess10"/>
    <dgm:cxn modelId="{8B41C050-CD0B-4E41-9603-388951B45A25}" srcId="{70A2DAF8-88AB-6844-B11F-45C62BF90DB1}" destId="{147F9182-0BAF-F54E-9761-5F7A01BC6048}" srcOrd="1" destOrd="0" parTransId="{1F25FEB7-3E31-0540-834E-2889376B585A}" sibTransId="{527ADCA9-FF34-2F4D-A56A-87E80704E4C8}"/>
    <dgm:cxn modelId="{E1BB9751-0EA1-6044-AD1C-3A55856E2612}" type="presOf" srcId="{527ADCA9-FF34-2F4D-A56A-87E80704E4C8}" destId="{1E56C796-19A1-1B41-BCAA-D7363B594E24}" srcOrd="1" destOrd="0" presId="urn:microsoft.com/office/officeart/2005/8/layout/hProcess10"/>
    <dgm:cxn modelId="{30895F66-BD01-3F48-BE12-8E4F18151E82}" type="presOf" srcId="{57C30FFB-2F88-F544-B047-8F737DC995BB}" destId="{7B4972B9-CC49-3340-ABCF-FD0E53A322AD}" srcOrd="0" destOrd="0" presId="urn:microsoft.com/office/officeart/2005/8/layout/hProcess10"/>
    <dgm:cxn modelId="{B326326F-19C1-764C-A33D-2C36411F31F8}" type="presOf" srcId="{4FAFF57A-EB6E-BC46-B449-158ABC3286CC}" destId="{00562C87-91A7-AE44-8C05-A0C025E408D2}" srcOrd="1" destOrd="0" presId="urn:microsoft.com/office/officeart/2005/8/layout/hProcess10"/>
    <dgm:cxn modelId="{45203680-A26C-5645-A766-612F4DD8750A}" type="presOf" srcId="{F8FAA18F-F821-194F-8A5E-B72A80EFAC01}" destId="{80F4B8F1-1CBF-4D42-95AC-A678D3FCAD19}" srcOrd="1" destOrd="0" presId="urn:microsoft.com/office/officeart/2005/8/layout/hProcess10"/>
    <dgm:cxn modelId="{7D1D579B-AD18-7B45-A694-E5DD3AEF7A2A}" srcId="{70A2DAF8-88AB-6844-B11F-45C62BF90DB1}" destId="{C160C93B-F820-1742-A6A3-95194F5DEB99}" srcOrd="2" destOrd="0" parTransId="{2AE88BBA-17A1-434A-B78F-F51EDAEEF159}" sibTransId="{4FAFF57A-EB6E-BC46-B449-158ABC3286CC}"/>
    <dgm:cxn modelId="{8D6831C2-72F9-E74D-9E13-CF15830E3C78}" type="presOf" srcId="{F8FAA18F-F821-194F-8A5E-B72A80EFAC01}" destId="{A5AB1C4F-9FF4-544A-82E5-0B6275F8C20E}" srcOrd="0" destOrd="0" presId="urn:microsoft.com/office/officeart/2005/8/layout/hProcess10"/>
    <dgm:cxn modelId="{096742C7-DF77-EF48-8573-E9A871B790BE}" type="presOf" srcId="{70A2DAF8-88AB-6844-B11F-45C62BF90DB1}" destId="{56A04B4B-5F42-C244-A3A5-690E91063B12}" srcOrd="0" destOrd="0" presId="urn:microsoft.com/office/officeart/2005/8/layout/hProcess10"/>
    <dgm:cxn modelId="{8A6C79E1-41F9-F14F-996F-2A025AB0A659}" type="presOf" srcId="{F7219B23-2AC9-0245-B723-30129360EC32}" destId="{BF2DE659-2EF4-8D40-8626-BA1807070525}" srcOrd="0" destOrd="0" presId="urn:microsoft.com/office/officeart/2005/8/layout/hProcess10"/>
    <dgm:cxn modelId="{614CB4EC-BB73-C242-8002-4CD761477582}" type="presOf" srcId="{4FAFF57A-EB6E-BC46-B449-158ABC3286CC}" destId="{8DA17881-9419-884F-A47C-74DD873EE8F3}" srcOrd="0" destOrd="0" presId="urn:microsoft.com/office/officeart/2005/8/layout/hProcess10"/>
    <dgm:cxn modelId="{68B202FD-67C3-BB46-B638-51110D8EB74D}" srcId="{70A2DAF8-88AB-6844-B11F-45C62BF90DB1}" destId="{F7219B23-2AC9-0245-B723-30129360EC32}" srcOrd="3" destOrd="0" parTransId="{8E6A6192-A5C9-394F-BF9B-12D023E4BC06}" sibTransId="{99525E8F-D057-DC49-B70C-CB75C4F87E39}"/>
    <dgm:cxn modelId="{53731344-112F-734F-9B8A-1033CC64CFD3}" type="presParOf" srcId="{56A04B4B-5F42-C244-A3A5-690E91063B12}" destId="{1CC644A8-6726-5F47-9EC9-C7F6A94B4C73}" srcOrd="0" destOrd="0" presId="urn:microsoft.com/office/officeart/2005/8/layout/hProcess10"/>
    <dgm:cxn modelId="{24264C4B-B499-4F41-8671-57DA4E8E9434}" type="presParOf" srcId="{1CC644A8-6726-5F47-9EC9-C7F6A94B4C73}" destId="{64440BDE-4506-F44C-B336-8FAC7A042173}" srcOrd="0" destOrd="0" presId="urn:microsoft.com/office/officeart/2005/8/layout/hProcess10"/>
    <dgm:cxn modelId="{B504F870-F00F-964E-962B-A3E4B4C2D163}" type="presParOf" srcId="{1CC644A8-6726-5F47-9EC9-C7F6A94B4C73}" destId="{7B4972B9-CC49-3340-ABCF-FD0E53A322AD}" srcOrd="1" destOrd="0" presId="urn:microsoft.com/office/officeart/2005/8/layout/hProcess10"/>
    <dgm:cxn modelId="{85EB3CD2-ABD1-7541-8FAD-B2391F95FA49}" type="presParOf" srcId="{56A04B4B-5F42-C244-A3A5-690E91063B12}" destId="{A5AB1C4F-9FF4-544A-82E5-0B6275F8C20E}" srcOrd="1" destOrd="0" presId="urn:microsoft.com/office/officeart/2005/8/layout/hProcess10"/>
    <dgm:cxn modelId="{24BE2244-2798-6740-8381-CE0A15492F69}" type="presParOf" srcId="{A5AB1C4F-9FF4-544A-82E5-0B6275F8C20E}" destId="{80F4B8F1-1CBF-4D42-95AC-A678D3FCAD19}" srcOrd="0" destOrd="0" presId="urn:microsoft.com/office/officeart/2005/8/layout/hProcess10"/>
    <dgm:cxn modelId="{E8B2D1DB-3A14-1B4C-AF8E-D1153533999A}" type="presParOf" srcId="{56A04B4B-5F42-C244-A3A5-690E91063B12}" destId="{85E3C536-1284-5A4C-B581-3ED00670C01D}" srcOrd="2" destOrd="0" presId="urn:microsoft.com/office/officeart/2005/8/layout/hProcess10"/>
    <dgm:cxn modelId="{2736844C-A466-8A4E-B1FC-9E3E9448AF73}" type="presParOf" srcId="{85E3C536-1284-5A4C-B581-3ED00670C01D}" destId="{043353EE-749A-1B44-85FC-1E0BAAA0DEE9}" srcOrd="0" destOrd="0" presId="urn:microsoft.com/office/officeart/2005/8/layout/hProcess10"/>
    <dgm:cxn modelId="{578E31AB-5953-934A-A2A2-BBFAA317C0D5}" type="presParOf" srcId="{85E3C536-1284-5A4C-B581-3ED00670C01D}" destId="{9E50AB14-F05E-9F40-B060-99F13592F5B2}" srcOrd="1" destOrd="0" presId="urn:microsoft.com/office/officeart/2005/8/layout/hProcess10"/>
    <dgm:cxn modelId="{86822B67-0467-CD46-ADF0-84B4B6F478FA}" type="presParOf" srcId="{56A04B4B-5F42-C244-A3A5-690E91063B12}" destId="{89C45C96-469D-884F-A080-93A2FD2DD885}" srcOrd="3" destOrd="0" presId="urn:microsoft.com/office/officeart/2005/8/layout/hProcess10"/>
    <dgm:cxn modelId="{A0FA314F-C4AD-8E40-930B-56152937BE81}" type="presParOf" srcId="{89C45C96-469D-884F-A080-93A2FD2DD885}" destId="{1E56C796-19A1-1B41-BCAA-D7363B594E24}" srcOrd="0" destOrd="0" presId="urn:microsoft.com/office/officeart/2005/8/layout/hProcess10"/>
    <dgm:cxn modelId="{E3E5430B-C691-0D4B-A53F-4279A40791E7}" type="presParOf" srcId="{56A04B4B-5F42-C244-A3A5-690E91063B12}" destId="{D1115E5D-F89F-5C4E-B38C-87C2B0AC3435}" srcOrd="4" destOrd="0" presId="urn:microsoft.com/office/officeart/2005/8/layout/hProcess10"/>
    <dgm:cxn modelId="{8F97B9B9-A626-F44B-98CA-8B85FC8B5764}" type="presParOf" srcId="{D1115E5D-F89F-5C4E-B38C-87C2B0AC3435}" destId="{2F4D6C8C-1A1E-594B-823B-C136C6C3B3FA}" srcOrd="0" destOrd="0" presId="urn:microsoft.com/office/officeart/2005/8/layout/hProcess10"/>
    <dgm:cxn modelId="{87095F41-0D35-6345-9F54-3E0CE112A0FE}" type="presParOf" srcId="{D1115E5D-F89F-5C4E-B38C-87C2B0AC3435}" destId="{3E83D4AE-819D-4D4E-82E7-F6D46E3FD40A}" srcOrd="1" destOrd="0" presId="urn:microsoft.com/office/officeart/2005/8/layout/hProcess10"/>
    <dgm:cxn modelId="{146A9CD9-0C92-DC43-A574-30CAD55F8C74}" type="presParOf" srcId="{56A04B4B-5F42-C244-A3A5-690E91063B12}" destId="{8DA17881-9419-884F-A47C-74DD873EE8F3}" srcOrd="5" destOrd="0" presId="urn:microsoft.com/office/officeart/2005/8/layout/hProcess10"/>
    <dgm:cxn modelId="{A606D8F6-81B1-C649-8391-ACA65AD3E3C7}" type="presParOf" srcId="{8DA17881-9419-884F-A47C-74DD873EE8F3}" destId="{00562C87-91A7-AE44-8C05-A0C025E408D2}" srcOrd="0" destOrd="0" presId="urn:microsoft.com/office/officeart/2005/8/layout/hProcess10"/>
    <dgm:cxn modelId="{C6B6F108-AA6B-0A47-A1EF-E3588AEDA520}" type="presParOf" srcId="{56A04B4B-5F42-C244-A3A5-690E91063B12}" destId="{32123E40-6E10-2D41-8F1B-689CA1DDFE05}" srcOrd="6" destOrd="0" presId="urn:microsoft.com/office/officeart/2005/8/layout/hProcess10"/>
    <dgm:cxn modelId="{B94F9E09-CE7F-CC49-A46E-534E1D6C66CF}" type="presParOf" srcId="{32123E40-6E10-2D41-8F1B-689CA1DDFE05}" destId="{0B045E6D-BFC5-754D-8E02-6E1A03D85A0F}" srcOrd="0" destOrd="0" presId="urn:microsoft.com/office/officeart/2005/8/layout/hProcess10"/>
    <dgm:cxn modelId="{3259E967-D10A-C741-903A-30869CC1D3A1}" type="presParOf" srcId="{32123E40-6E10-2D41-8F1B-689CA1DDFE05}" destId="{BF2DE659-2EF4-8D40-8626-BA1807070525}" srcOrd="1" destOrd="0" presId="urn:microsoft.com/office/officeart/2005/8/layout/hProcess10"/>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8C116A70-3F1C-9449-8BA0-1F9E4B30F402}" type="doc">
      <dgm:prSet loTypeId="urn:microsoft.com/office/officeart/2005/8/layout/hProcess6" loCatId="" qsTypeId="urn:microsoft.com/office/officeart/2005/8/quickstyle/simple3" qsCatId="simple" csTypeId="urn:microsoft.com/office/officeart/2005/8/colors/colorful1" csCatId="colorful" phldr="1"/>
      <dgm:spPr/>
      <dgm:t>
        <a:bodyPr/>
        <a:lstStyle/>
        <a:p>
          <a:endParaRPr lang="tr-TR"/>
        </a:p>
      </dgm:t>
    </dgm:pt>
    <dgm:pt modelId="{CB195807-3E95-914C-BDBB-0AB2C9F48C03}">
      <dgm:prSet phldrT="[Metin]" custT="1"/>
      <dgm:spPr/>
      <dgm:t>
        <a:bodyPr/>
        <a:lstStyle/>
        <a:p>
          <a:r>
            <a:rPr lang="tr-TR" sz="4400" dirty="0">
              <a:latin typeface="Tahoma" panose="020B0604030504040204" pitchFamily="34" charset="0"/>
              <a:ea typeface="Tahoma" panose="020B0604030504040204" pitchFamily="34" charset="0"/>
              <a:cs typeface="Tahoma" panose="020B0604030504040204" pitchFamily="34" charset="0"/>
            </a:rPr>
            <a:t>1</a:t>
          </a:r>
        </a:p>
      </dgm:t>
    </dgm:pt>
    <dgm:pt modelId="{246C921C-EB17-0442-8181-94237BA69DEB}" type="parTrans" cxnId="{78BA7634-4CBA-7E47-B32C-89DAF60BB90B}">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CF2536B4-28CC-AF43-A82C-77EFE4432924}" type="sibTrans" cxnId="{78BA7634-4CBA-7E47-B32C-89DAF60BB90B}">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94D9442A-3C56-A743-A704-693FAC5768DB}">
      <dgm:prSet phldrT="[Metin]" custT="1"/>
      <dgm:spPr/>
      <dgm:t>
        <a:bodyPr/>
        <a:lstStyle/>
        <a:p>
          <a:r>
            <a:rPr lang="tr-TR" sz="1600" dirty="0">
              <a:latin typeface="Tahoma" panose="020B0604030504040204" pitchFamily="34" charset="0"/>
              <a:ea typeface="Tahoma" panose="020B0604030504040204" pitchFamily="34" charset="0"/>
              <a:cs typeface="Tahoma" panose="020B0604030504040204" pitchFamily="34" charset="0"/>
            </a:rPr>
            <a:t>Ayırt edici uyaran</a:t>
          </a:r>
        </a:p>
      </dgm:t>
    </dgm:pt>
    <dgm:pt modelId="{2C0045BB-9DA6-0C44-80A8-6A82A9BF65EA}" type="parTrans" cxnId="{0E7B4C52-CD42-1B42-8877-6A96E9B8B6BD}">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058A359E-0942-8E4A-B619-4399F0580791}" type="sibTrans" cxnId="{0E7B4C52-CD42-1B42-8877-6A96E9B8B6BD}">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CE82C0FE-89F6-F04A-8EB4-B00BCA20E4B2}">
      <dgm:prSet phldrT="[Metin]" custT="1"/>
      <dgm:spPr/>
      <dgm:t>
        <a:bodyPr/>
        <a:lstStyle/>
        <a:p>
          <a:r>
            <a:rPr lang="tr-TR" sz="4400" dirty="0">
              <a:latin typeface="Tahoma" panose="020B0604030504040204" pitchFamily="34" charset="0"/>
              <a:ea typeface="Tahoma" panose="020B0604030504040204" pitchFamily="34" charset="0"/>
              <a:cs typeface="Tahoma" panose="020B0604030504040204" pitchFamily="34" charset="0"/>
            </a:rPr>
            <a:t>2</a:t>
          </a:r>
        </a:p>
      </dgm:t>
    </dgm:pt>
    <dgm:pt modelId="{1B919A38-00F1-3146-B503-B76B338E5E5E}" type="parTrans" cxnId="{A26C4384-359E-6244-949E-CBF830BABADC}">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A8CB461E-6595-A74F-8B6D-1A0F8E879901}" type="sibTrans" cxnId="{A26C4384-359E-6244-949E-CBF830BABADC}">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31F1C620-B79C-A043-81E1-2115DD9441E7}">
      <dgm:prSet phldrT="[Metin]" custT="1"/>
      <dgm:spPr/>
      <dgm:t>
        <a:bodyPr/>
        <a:lstStyle/>
        <a:p>
          <a:r>
            <a:rPr lang="tr-TR" sz="1600" dirty="0">
              <a:latin typeface="Tahoma" panose="020B0604030504040204" pitchFamily="34" charset="0"/>
              <a:ea typeface="Tahoma" panose="020B0604030504040204" pitchFamily="34" charset="0"/>
              <a:cs typeface="Tahoma" panose="020B0604030504040204" pitchFamily="34" charset="0"/>
            </a:rPr>
            <a:t>İpucu </a:t>
          </a:r>
        </a:p>
      </dgm:t>
    </dgm:pt>
    <dgm:pt modelId="{C202ACDF-CFE6-9B4B-ACBC-650D9C49F610}" type="parTrans" cxnId="{15CD3500-D188-154C-8A19-CF1851FEB520}">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54A135A5-ADFC-B84B-ABF7-FBDF337A6D6C}" type="sibTrans" cxnId="{15CD3500-D188-154C-8A19-CF1851FEB520}">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D05B66A0-7872-FF48-84AC-F721E892009C}">
      <dgm:prSet phldrT="[Metin]" custT="1"/>
      <dgm:spPr/>
      <dgm:t>
        <a:bodyPr/>
        <a:lstStyle/>
        <a:p>
          <a:r>
            <a:rPr lang="tr-TR" sz="4400" dirty="0">
              <a:latin typeface="Tahoma" panose="020B0604030504040204" pitchFamily="34" charset="0"/>
              <a:ea typeface="Tahoma" panose="020B0604030504040204" pitchFamily="34" charset="0"/>
              <a:cs typeface="Tahoma" panose="020B0604030504040204" pitchFamily="34" charset="0"/>
            </a:rPr>
            <a:t>3</a:t>
          </a:r>
        </a:p>
      </dgm:t>
    </dgm:pt>
    <dgm:pt modelId="{0F005D53-626B-DE45-8611-DA36760B5E58}" type="parTrans" cxnId="{A77655A3-A22C-A740-978C-6A2EDA3F5A96}">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52DAB021-F89F-5948-84BF-DD220BA1AFA7}" type="sibTrans" cxnId="{A77655A3-A22C-A740-978C-6A2EDA3F5A96}">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AAC2BA42-7D06-4843-94D3-0A3547A9D74D}">
      <dgm:prSet phldrT="[Metin]" custT="1"/>
      <dgm:spPr/>
      <dgm:t>
        <a:bodyPr/>
        <a:lstStyle/>
        <a:p>
          <a:r>
            <a:rPr lang="tr-TR" sz="1600" dirty="0">
              <a:latin typeface="Tahoma" panose="020B0604030504040204" pitchFamily="34" charset="0"/>
              <a:ea typeface="Tahoma" panose="020B0604030504040204" pitchFamily="34" charset="0"/>
              <a:cs typeface="Tahoma" panose="020B0604030504040204" pitchFamily="34" charset="0"/>
            </a:rPr>
            <a:t>Tepki</a:t>
          </a:r>
        </a:p>
      </dgm:t>
    </dgm:pt>
    <dgm:pt modelId="{EFA413CA-A9AE-0E46-AAA7-E1C211562A54}" type="parTrans" cxnId="{9773102E-9356-2D49-B3CB-A1FB5A83316B}">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F7EB0886-6E5F-3447-8057-D4EF94D9AF9F}" type="sibTrans" cxnId="{9773102E-9356-2D49-B3CB-A1FB5A83316B}">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F9AA6F2C-00DB-EF45-8C6A-AA54579BE70C}">
      <dgm:prSet phldrT="[Metin]" custT="1"/>
      <dgm:spPr/>
      <dgm:t>
        <a:bodyPr/>
        <a:lstStyle/>
        <a:p>
          <a:r>
            <a:rPr lang="tr-TR" sz="4400" dirty="0">
              <a:latin typeface="Tahoma" panose="020B0604030504040204" pitchFamily="34" charset="0"/>
              <a:ea typeface="Tahoma" panose="020B0604030504040204" pitchFamily="34" charset="0"/>
              <a:cs typeface="Tahoma" panose="020B0604030504040204" pitchFamily="34" charset="0"/>
            </a:rPr>
            <a:t>4</a:t>
          </a:r>
        </a:p>
      </dgm:t>
    </dgm:pt>
    <dgm:pt modelId="{6AD523B3-5B72-E740-A952-4B3BAFC9A27D}" type="parTrans" cxnId="{240F074C-1D22-B342-A91C-687D42224A33}">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521796DB-8F4F-5A49-90F0-C2578EDFBD58}" type="sibTrans" cxnId="{240F074C-1D22-B342-A91C-687D42224A33}">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BE6C0DC7-11C9-3246-9740-9EF9FBDAE4DD}">
      <dgm:prSet phldrT="[Metin]" custT="1"/>
      <dgm:spPr/>
      <dgm:t>
        <a:bodyPr/>
        <a:lstStyle/>
        <a:p>
          <a:r>
            <a:rPr lang="tr-TR" sz="1600" dirty="0">
              <a:latin typeface="Tahoma" panose="020B0604030504040204" pitchFamily="34" charset="0"/>
              <a:ea typeface="Tahoma" panose="020B0604030504040204" pitchFamily="34" charset="0"/>
              <a:cs typeface="Tahoma" panose="020B0604030504040204" pitchFamily="34" charset="0"/>
            </a:rPr>
            <a:t>Sonuç</a:t>
          </a:r>
        </a:p>
      </dgm:t>
    </dgm:pt>
    <dgm:pt modelId="{EF4173C9-84C3-5840-9F39-83D6117510EC}" type="parTrans" cxnId="{3FDDD227-527B-4041-826C-07308520A9E4}">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F928C21A-42D8-2843-87A4-AA4ED938A096}" type="sibTrans" cxnId="{3FDDD227-527B-4041-826C-07308520A9E4}">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44CD9B41-7F17-EE40-A114-963B7D6DA62F}">
      <dgm:prSet phldrT="[Metin]" custT="1"/>
      <dgm:spPr/>
      <dgm:t>
        <a:bodyPr/>
        <a:lstStyle/>
        <a:p>
          <a:r>
            <a:rPr lang="tr-TR" sz="4400" dirty="0">
              <a:latin typeface="Tahoma" panose="020B0604030504040204" pitchFamily="34" charset="0"/>
              <a:ea typeface="Tahoma" panose="020B0604030504040204" pitchFamily="34" charset="0"/>
              <a:cs typeface="Tahoma" panose="020B0604030504040204" pitchFamily="34" charset="0"/>
            </a:rPr>
            <a:t>5</a:t>
          </a:r>
        </a:p>
      </dgm:t>
    </dgm:pt>
    <dgm:pt modelId="{6D1B3F27-8310-464E-B100-DEDFBC737B23}" type="parTrans" cxnId="{C26BD31A-BE98-134C-9540-A2A7AE7D6A6D}">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F74EF6D1-EC7B-AA42-AABF-87ED6725B067}" type="sibTrans" cxnId="{C26BD31A-BE98-134C-9540-A2A7AE7D6A6D}">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CF8CC473-880B-3A4F-907D-5F33DFA4CBC1}">
      <dgm:prSet phldrT="[Metin]" custT="1"/>
      <dgm:spPr/>
      <dgm:t>
        <a:bodyPr/>
        <a:lstStyle/>
        <a:p>
          <a:r>
            <a:rPr lang="tr-TR" sz="1600" dirty="0">
              <a:latin typeface="Tahoma" panose="020B0604030504040204" pitchFamily="34" charset="0"/>
              <a:ea typeface="Tahoma" panose="020B0604030504040204" pitchFamily="34" charset="0"/>
              <a:cs typeface="Tahoma" panose="020B0604030504040204" pitchFamily="34" charset="0"/>
            </a:rPr>
            <a:t>Denemeler arası süre</a:t>
          </a:r>
        </a:p>
      </dgm:t>
    </dgm:pt>
    <dgm:pt modelId="{B5C2B47C-9EE2-3349-8627-43B5C0F76ABE}" type="parTrans" cxnId="{3DE3854B-2922-E045-9E4C-0B403002D7EA}">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1191079E-DA2C-CD4C-BDA3-7E3E61D0EC34}" type="sibTrans" cxnId="{3DE3854B-2922-E045-9E4C-0B403002D7EA}">
      <dgm:prSet/>
      <dgm:spPr/>
      <dgm:t>
        <a:bodyPr/>
        <a:lstStyle/>
        <a:p>
          <a:endParaRPr lang="tr-TR" sz="2400">
            <a:latin typeface="Tahoma" panose="020B0604030504040204" pitchFamily="34" charset="0"/>
            <a:ea typeface="Tahoma" panose="020B0604030504040204" pitchFamily="34" charset="0"/>
            <a:cs typeface="Tahoma" panose="020B0604030504040204" pitchFamily="34" charset="0"/>
          </a:endParaRPr>
        </a:p>
      </dgm:t>
    </dgm:pt>
    <dgm:pt modelId="{D801CA3A-6557-B24A-928A-74DC72C8ED90}" type="pres">
      <dgm:prSet presAssocID="{8C116A70-3F1C-9449-8BA0-1F9E4B30F402}" presName="theList" presStyleCnt="0">
        <dgm:presLayoutVars>
          <dgm:dir/>
          <dgm:animLvl val="lvl"/>
          <dgm:resizeHandles val="exact"/>
        </dgm:presLayoutVars>
      </dgm:prSet>
      <dgm:spPr/>
    </dgm:pt>
    <dgm:pt modelId="{712AED22-6E2A-4344-B101-D52159B98974}" type="pres">
      <dgm:prSet presAssocID="{CB195807-3E95-914C-BDBB-0AB2C9F48C03}" presName="compNode" presStyleCnt="0"/>
      <dgm:spPr/>
    </dgm:pt>
    <dgm:pt modelId="{CCDC7456-C486-4B4E-AB96-D6084F9487DB}" type="pres">
      <dgm:prSet presAssocID="{CB195807-3E95-914C-BDBB-0AB2C9F48C03}" presName="noGeometry" presStyleCnt="0"/>
      <dgm:spPr/>
    </dgm:pt>
    <dgm:pt modelId="{124D9E00-30E0-2648-BCBE-DBC27669A591}" type="pres">
      <dgm:prSet presAssocID="{CB195807-3E95-914C-BDBB-0AB2C9F48C03}" presName="childTextVisible" presStyleLbl="bgAccFollowNode1" presStyleIdx="0" presStyleCnt="5">
        <dgm:presLayoutVars>
          <dgm:bulletEnabled val="1"/>
        </dgm:presLayoutVars>
      </dgm:prSet>
      <dgm:spPr/>
    </dgm:pt>
    <dgm:pt modelId="{B195110E-0FE5-124C-8A75-C2FAE65979C5}" type="pres">
      <dgm:prSet presAssocID="{CB195807-3E95-914C-BDBB-0AB2C9F48C03}" presName="childTextHidden" presStyleLbl="bgAccFollowNode1" presStyleIdx="0" presStyleCnt="5"/>
      <dgm:spPr/>
    </dgm:pt>
    <dgm:pt modelId="{D8BAD73C-4B99-1E4C-A841-E76B6319E859}" type="pres">
      <dgm:prSet presAssocID="{CB195807-3E95-914C-BDBB-0AB2C9F48C03}" presName="parentText" presStyleLbl="node1" presStyleIdx="0" presStyleCnt="5">
        <dgm:presLayoutVars>
          <dgm:chMax val="1"/>
          <dgm:bulletEnabled val="1"/>
        </dgm:presLayoutVars>
      </dgm:prSet>
      <dgm:spPr/>
    </dgm:pt>
    <dgm:pt modelId="{1D3D28A9-7F18-1544-A230-0AD02E3D6225}" type="pres">
      <dgm:prSet presAssocID="{CB195807-3E95-914C-BDBB-0AB2C9F48C03}" presName="aSpace" presStyleCnt="0"/>
      <dgm:spPr/>
    </dgm:pt>
    <dgm:pt modelId="{C319AC4B-F82D-714B-B64B-E2B8ADD63B4E}" type="pres">
      <dgm:prSet presAssocID="{CE82C0FE-89F6-F04A-8EB4-B00BCA20E4B2}" presName="compNode" presStyleCnt="0"/>
      <dgm:spPr/>
    </dgm:pt>
    <dgm:pt modelId="{A4EC8F22-8797-8249-9BA4-05A85F8D11CC}" type="pres">
      <dgm:prSet presAssocID="{CE82C0FE-89F6-F04A-8EB4-B00BCA20E4B2}" presName="noGeometry" presStyleCnt="0"/>
      <dgm:spPr/>
    </dgm:pt>
    <dgm:pt modelId="{1F6DF55A-33CB-D845-A3A9-CC25E3FB0430}" type="pres">
      <dgm:prSet presAssocID="{CE82C0FE-89F6-F04A-8EB4-B00BCA20E4B2}" presName="childTextVisible" presStyleLbl="bgAccFollowNode1" presStyleIdx="1" presStyleCnt="5">
        <dgm:presLayoutVars>
          <dgm:bulletEnabled val="1"/>
        </dgm:presLayoutVars>
      </dgm:prSet>
      <dgm:spPr/>
    </dgm:pt>
    <dgm:pt modelId="{249766E3-21D9-7F40-AA99-144FEC627E1F}" type="pres">
      <dgm:prSet presAssocID="{CE82C0FE-89F6-F04A-8EB4-B00BCA20E4B2}" presName="childTextHidden" presStyleLbl="bgAccFollowNode1" presStyleIdx="1" presStyleCnt="5"/>
      <dgm:spPr/>
    </dgm:pt>
    <dgm:pt modelId="{F2E94E5B-3AFD-CA49-9F8C-5D016616990D}" type="pres">
      <dgm:prSet presAssocID="{CE82C0FE-89F6-F04A-8EB4-B00BCA20E4B2}" presName="parentText" presStyleLbl="node1" presStyleIdx="1" presStyleCnt="5">
        <dgm:presLayoutVars>
          <dgm:chMax val="1"/>
          <dgm:bulletEnabled val="1"/>
        </dgm:presLayoutVars>
      </dgm:prSet>
      <dgm:spPr/>
    </dgm:pt>
    <dgm:pt modelId="{22FD4EA1-A231-CF45-A5F6-6DFEC3DA0881}" type="pres">
      <dgm:prSet presAssocID="{CE82C0FE-89F6-F04A-8EB4-B00BCA20E4B2}" presName="aSpace" presStyleCnt="0"/>
      <dgm:spPr/>
    </dgm:pt>
    <dgm:pt modelId="{39504157-9FB5-9D4A-9788-41B2CF5DDA44}" type="pres">
      <dgm:prSet presAssocID="{D05B66A0-7872-FF48-84AC-F721E892009C}" presName="compNode" presStyleCnt="0"/>
      <dgm:spPr/>
    </dgm:pt>
    <dgm:pt modelId="{21555FD5-9471-DA49-BBB4-AD2E9247BFA2}" type="pres">
      <dgm:prSet presAssocID="{D05B66A0-7872-FF48-84AC-F721E892009C}" presName="noGeometry" presStyleCnt="0"/>
      <dgm:spPr/>
    </dgm:pt>
    <dgm:pt modelId="{E43FE972-05A8-C940-B4AC-CDADB0291577}" type="pres">
      <dgm:prSet presAssocID="{D05B66A0-7872-FF48-84AC-F721E892009C}" presName="childTextVisible" presStyleLbl="bgAccFollowNode1" presStyleIdx="2" presStyleCnt="5">
        <dgm:presLayoutVars>
          <dgm:bulletEnabled val="1"/>
        </dgm:presLayoutVars>
      </dgm:prSet>
      <dgm:spPr/>
    </dgm:pt>
    <dgm:pt modelId="{506256A1-9CED-9942-9DDF-68C2AB2FD2F1}" type="pres">
      <dgm:prSet presAssocID="{D05B66A0-7872-FF48-84AC-F721E892009C}" presName="childTextHidden" presStyleLbl="bgAccFollowNode1" presStyleIdx="2" presStyleCnt="5"/>
      <dgm:spPr/>
    </dgm:pt>
    <dgm:pt modelId="{5960D27F-9DC7-5B49-AF99-0D021F291D60}" type="pres">
      <dgm:prSet presAssocID="{D05B66A0-7872-FF48-84AC-F721E892009C}" presName="parentText" presStyleLbl="node1" presStyleIdx="2" presStyleCnt="5">
        <dgm:presLayoutVars>
          <dgm:chMax val="1"/>
          <dgm:bulletEnabled val="1"/>
        </dgm:presLayoutVars>
      </dgm:prSet>
      <dgm:spPr/>
    </dgm:pt>
    <dgm:pt modelId="{86594F6D-AB61-344F-808B-53D7C26DFA5A}" type="pres">
      <dgm:prSet presAssocID="{D05B66A0-7872-FF48-84AC-F721E892009C}" presName="aSpace" presStyleCnt="0"/>
      <dgm:spPr/>
    </dgm:pt>
    <dgm:pt modelId="{94C68262-A1B6-C647-807B-AD2AE47B0C3C}" type="pres">
      <dgm:prSet presAssocID="{F9AA6F2C-00DB-EF45-8C6A-AA54579BE70C}" presName="compNode" presStyleCnt="0"/>
      <dgm:spPr/>
    </dgm:pt>
    <dgm:pt modelId="{4D06CDD8-253C-4442-AAC2-C39CB94CE8A6}" type="pres">
      <dgm:prSet presAssocID="{F9AA6F2C-00DB-EF45-8C6A-AA54579BE70C}" presName="noGeometry" presStyleCnt="0"/>
      <dgm:spPr/>
    </dgm:pt>
    <dgm:pt modelId="{33F23314-8047-004A-BF9B-1D05D3C14005}" type="pres">
      <dgm:prSet presAssocID="{F9AA6F2C-00DB-EF45-8C6A-AA54579BE70C}" presName="childTextVisible" presStyleLbl="bgAccFollowNode1" presStyleIdx="3" presStyleCnt="5">
        <dgm:presLayoutVars>
          <dgm:bulletEnabled val="1"/>
        </dgm:presLayoutVars>
      </dgm:prSet>
      <dgm:spPr/>
    </dgm:pt>
    <dgm:pt modelId="{48F24968-9B4B-DC4A-91C4-DCB551DE5092}" type="pres">
      <dgm:prSet presAssocID="{F9AA6F2C-00DB-EF45-8C6A-AA54579BE70C}" presName="childTextHidden" presStyleLbl="bgAccFollowNode1" presStyleIdx="3" presStyleCnt="5"/>
      <dgm:spPr/>
    </dgm:pt>
    <dgm:pt modelId="{B251D3CF-D4B1-BC45-88D4-2FC6139CE42F}" type="pres">
      <dgm:prSet presAssocID="{F9AA6F2C-00DB-EF45-8C6A-AA54579BE70C}" presName="parentText" presStyleLbl="node1" presStyleIdx="3" presStyleCnt="5">
        <dgm:presLayoutVars>
          <dgm:chMax val="1"/>
          <dgm:bulletEnabled val="1"/>
        </dgm:presLayoutVars>
      </dgm:prSet>
      <dgm:spPr/>
    </dgm:pt>
    <dgm:pt modelId="{1027B923-3DB4-0044-840C-881E581DADA6}" type="pres">
      <dgm:prSet presAssocID="{F9AA6F2C-00DB-EF45-8C6A-AA54579BE70C}" presName="aSpace" presStyleCnt="0"/>
      <dgm:spPr/>
    </dgm:pt>
    <dgm:pt modelId="{734484F6-555F-C24F-9BBC-2FFB63464B8D}" type="pres">
      <dgm:prSet presAssocID="{44CD9B41-7F17-EE40-A114-963B7D6DA62F}" presName="compNode" presStyleCnt="0"/>
      <dgm:spPr/>
    </dgm:pt>
    <dgm:pt modelId="{3AB4F3B9-2C42-C445-B043-294352881F97}" type="pres">
      <dgm:prSet presAssocID="{44CD9B41-7F17-EE40-A114-963B7D6DA62F}" presName="noGeometry" presStyleCnt="0"/>
      <dgm:spPr/>
    </dgm:pt>
    <dgm:pt modelId="{32385AFC-392E-684B-AA60-599309477241}" type="pres">
      <dgm:prSet presAssocID="{44CD9B41-7F17-EE40-A114-963B7D6DA62F}" presName="childTextVisible" presStyleLbl="bgAccFollowNode1" presStyleIdx="4" presStyleCnt="5" custScaleY="86887">
        <dgm:presLayoutVars>
          <dgm:bulletEnabled val="1"/>
        </dgm:presLayoutVars>
      </dgm:prSet>
      <dgm:spPr/>
    </dgm:pt>
    <dgm:pt modelId="{3CC86513-AAD7-7A48-AD44-177E55E2EDDF}" type="pres">
      <dgm:prSet presAssocID="{44CD9B41-7F17-EE40-A114-963B7D6DA62F}" presName="childTextHidden" presStyleLbl="bgAccFollowNode1" presStyleIdx="4" presStyleCnt="5"/>
      <dgm:spPr/>
    </dgm:pt>
    <dgm:pt modelId="{134FA538-1E74-7E4B-BF5E-38F3C21E6593}" type="pres">
      <dgm:prSet presAssocID="{44CD9B41-7F17-EE40-A114-963B7D6DA62F}" presName="parentText" presStyleLbl="node1" presStyleIdx="4" presStyleCnt="5">
        <dgm:presLayoutVars>
          <dgm:chMax val="1"/>
          <dgm:bulletEnabled val="1"/>
        </dgm:presLayoutVars>
      </dgm:prSet>
      <dgm:spPr/>
    </dgm:pt>
  </dgm:ptLst>
  <dgm:cxnLst>
    <dgm:cxn modelId="{15CD3500-D188-154C-8A19-CF1851FEB520}" srcId="{CE82C0FE-89F6-F04A-8EB4-B00BCA20E4B2}" destId="{31F1C620-B79C-A043-81E1-2115DD9441E7}" srcOrd="0" destOrd="0" parTransId="{C202ACDF-CFE6-9B4B-ACBC-650D9C49F610}" sibTransId="{54A135A5-ADFC-B84B-ABF7-FBDF337A6D6C}"/>
    <dgm:cxn modelId="{CC64430E-59E4-5D44-B824-439F9865ECE4}" type="presOf" srcId="{44CD9B41-7F17-EE40-A114-963B7D6DA62F}" destId="{134FA538-1E74-7E4B-BF5E-38F3C21E6593}" srcOrd="0" destOrd="0" presId="urn:microsoft.com/office/officeart/2005/8/layout/hProcess6"/>
    <dgm:cxn modelId="{C26BD31A-BE98-134C-9540-A2A7AE7D6A6D}" srcId="{8C116A70-3F1C-9449-8BA0-1F9E4B30F402}" destId="{44CD9B41-7F17-EE40-A114-963B7D6DA62F}" srcOrd="4" destOrd="0" parTransId="{6D1B3F27-8310-464E-B100-DEDFBC737B23}" sibTransId="{F74EF6D1-EC7B-AA42-AABF-87ED6725B067}"/>
    <dgm:cxn modelId="{3FDDD227-527B-4041-826C-07308520A9E4}" srcId="{F9AA6F2C-00DB-EF45-8C6A-AA54579BE70C}" destId="{BE6C0DC7-11C9-3246-9740-9EF9FBDAE4DD}" srcOrd="0" destOrd="0" parTransId="{EF4173C9-84C3-5840-9F39-83D6117510EC}" sibTransId="{F928C21A-42D8-2843-87A4-AA4ED938A096}"/>
    <dgm:cxn modelId="{9773102E-9356-2D49-B3CB-A1FB5A83316B}" srcId="{D05B66A0-7872-FF48-84AC-F721E892009C}" destId="{AAC2BA42-7D06-4843-94D3-0A3547A9D74D}" srcOrd="0" destOrd="0" parTransId="{EFA413CA-A9AE-0E46-AAA7-E1C211562A54}" sibTransId="{F7EB0886-6E5F-3447-8057-D4EF94D9AF9F}"/>
    <dgm:cxn modelId="{78BA7634-4CBA-7E47-B32C-89DAF60BB90B}" srcId="{8C116A70-3F1C-9449-8BA0-1F9E4B30F402}" destId="{CB195807-3E95-914C-BDBB-0AB2C9F48C03}" srcOrd="0" destOrd="0" parTransId="{246C921C-EB17-0442-8181-94237BA69DEB}" sibTransId="{CF2536B4-28CC-AF43-A82C-77EFE4432924}"/>
    <dgm:cxn modelId="{A7DF1938-34AA-D047-9AEF-F582DFAC457B}" type="presOf" srcId="{BE6C0DC7-11C9-3246-9740-9EF9FBDAE4DD}" destId="{33F23314-8047-004A-BF9B-1D05D3C14005}" srcOrd="0" destOrd="0" presId="urn:microsoft.com/office/officeart/2005/8/layout/hProcess6"/>
    <dgm:cxn modelId="{3DE3854B-2922-E045-9E4C-0B403002D7EA}" srcId="{44CD9B41-7F17-EE40-A114-963B7D6DA62F}" destId="{CF8CC473-880B-3A4F-907D-5F33DFA4CBC1}" srcOrd="0" destOrd="0" parTransId="{B5C2B47C-9EE2-3349-8627-43B5C0F76ABE}" sibTransId="{1191079E-DA2C-CD4C-BDA3-7E3E61D0EC34}"/>
    <dgm:cxn modelId="{240F074C-1D22-B342-A91C-687D42224A33}" srcId="{8C116A70-3F1C-9449-8BA0-1F9E4B30F402}" destId="{F9AA6F2C-00DB-EF45-8C6A-AA54579BE70C}" srcOrd="3" destOrd="0" parTransId="{6AD523B3-5B72-E740-A952-4B3BAFC9A27D}" sibTransId="{521796DB-8F4F-5A49-90F0-C2578EDFBD58}"/>
    <dgm:cxn modelId="{A6450951-F459-254F-83F8-DCADA6A4B72F}" type="presOf" srcId="{31F1C620-B79C-A043-81E1-2115DD9441E7}" destId="{249766E3-21D9-7F40-AA99-144FEC627E1F}" srcOrd="1" destOrd="0" presId="urn:microsoft.com/office/officeart/2005/8/layout/hProcess6"/>
    <dgm:cxn modelId="{0E7B4C52-CD42-1B42-8877-6A96E9B8B6BD}" srcId="{CB195807-3E95-914C-BDBB-0AB2C9F48C03}" destId="{94D9442A-3C56-A743-A704-693FAC5768DB}" srcOrd="0" destOrd="0" parTransId="{2C0045BB-9DA6-0C44-80A8-6A82A9BF65EA}" sibTransId="{058A359E-0942-8E4A-B619-4399F0580791}"/>
    <dgm:cxn modelId="{84C8B45A-69CC-5E44-919E-BC04A9453E2A}" type="presOf" srcId="{CF8CC473-880B-3A4F-907D-5F33DFA4CBC1}" destId="{3CC86513-AAD7-7A48-AD44-177E55E2EDDF}" srcOrd="1" destOrd="0" presId="urn:microsoft.com/office/officeart/2005/8/layout/hProcess6"/>
    <dgm:cxn modelId="{BEF20D5C-133E-A141-8E96-6616C62694A2}" type="presOf" srcId="{AAC2BA42-7D06-4843-94D3-0A3547A9D74D}" destId="{E43FE972-05A8-C940-B4AC-CDADB0291577}" srcOrd="0" destOrd="0" presId="urn:microsoft.com/office/officeart/2005/8/layout/hProcess6"/>
    <dgm:cxn modelId="{33A24E5D-127F-E94C-A5C6-1AD8E2101BBF}" type="presOf" srcId="{CF8CC473-880B-3A4F-907D-5F33DFA4CBC1}" destId="{32385AFC-392E-684B-AA60-599309477241}" srcOrd="0" destOrd="0" presId="urn:microsoft.com/office/officeart/2005/8/layout/hProcess6"/>
    <dgm:cxn modelId="{D28CD576-2628-3F4A-AF89-CCF5FBAAF0BB}" type="presOf" srcId="{BE6C0DC7-11C9-3246-9740-9EF9FBDAE4DD}" destId="{48F24968-9B4B-DC4A-91C4-DCB551DE5092}" srcOrd="1" destOrd="0" presId="urn:microsoft.com/office/officeart/2005/8/layout/hProcess6"/>
    <dgm:cxn modelId="{A26C4384-359E-6244-949E-CBF830BABADC}" srcId="{8C116A70-3F1C-9449-8BA0-1F9E4B30F402}" destId="{CE82C0FE-89F6-F04A-8EB4-B00BCA20E4B2}" srcOrd="1" destOrd="0" parTransId="{1B919A38-00F1-3146-B503-B76B338E5E5E}" sibTransId="{A8CB461E-6595-A74F-8B6D-1A0F8E879901}"/>
    <dgm:cxn modelId="{33471F92-7367-214C-A027-F17FEC76EABF}" type="presOf" srcId="{8C116A70-3F1C-9449-8BA0-1F9E4B30F402}" destId="{D801CA3A-6557-B24A-928A-74DC72C8ED90}" srcOrd="0" destOrd="0" presId="urn:microsoft.com/office/officeart/2005/8/layout/hProcess6"/>
    <dgm:cxn modelId="{C7F12496-6B0E-F344-AA21-22800B7B0C99}" type="presOf" srcId="{CE82C0FE-89F6-F04A-8EB4-B00BCA20E4B2}" destId="{F2E94E5B-3AFD-CA49-9F8C-5D016616990D}" srcOrd="0" destOrd="0" presId="urn:microsoft.com/office/officeart/2005/8/layout/hProcess6"/>
    <dgm:cxn modelId="{B0F10B9A-F9C4-5542-8893-99759F9CEC87}" type="presOf" srcId="{D05B66A0-7872-FF48-84AC-F721E892009C}" destId="{5960D27F-9DC7-5B49-AF99-0D021F291D60}" srcOrd="0" destOrd="0" presId="urn:microsoft.com/office/officeart/2005/8/layout/hProcess6"/>
    <dgm:cxn modelId="{F64FA29E-9FBD-4946-ACA4-87F8B88B973B}" type="presOf" srcId="{AAC2BA42-7D06-4843-94D3-0A3547A9D74D}" destId="{506256A1-9CED-9942-9DDF-68C2AB2FD2F1}" srcOrd="1" destOrd="0" presId="urn:microsoft.com/office/officeart/2005/8/layout/hProcess6"/>
    <dgm:cxn modelId="{030510A0-BF04-F74E-BF80-4BFF966E0DFA}" type="presOf" srcId="{F9AA6F2C-00DB-EF45-8C6A-AA54579BE70C}" destId="{B251D3CF-D4B1-BC45-88D4-2FC6139CE42F}" srcOrd="0" destOrd="0" presId="urn:microsoft.com/office/officeart/2005/8/layout/hProcess6"/>
    <dgm:cxn modelId="{A77655A3-A22C-A740-978C-6A2EDA3F5A96}" srcId="{8C116A70-3F1C-9449-8BA0-1F9E4B30F402}" destId="{D05B66A0-7872-FF48-84AC-F721E892009C}" srcOrd="2" destOrd="0" parTransId="{0F005D53-626B-DE45-8611-DA36760B5E58}" sibTransId="{52DAB021-F89F-5948-84BF-DD220BA1AFA7}"/>
    <dgm:cxn modelId="{FCBC9EB9-B533-6848-918A-9E610B09CE68}" type="presOf" srcId="{CB195807-3E95-914C-BDBB-0AB2C9F48C03}" destId="{D8BAD73C-4B99-1E4C-A841-E76B6319E859}" srcOrd="0" destOrd="0" presId="urn:microsoft.com/office/officeart/2005/8/layout/hProcess6"/>
    <dgm:cxn modelId="{8A8690C0-A5B2-294D-AC8B-87965F20155F}" type="presOf" srcId="{94D9442A-3C56-A743-A704-693FAC5768DB}" destId="{B195110E-0FE5-124C-8A75-C2FAE65979C5}" srcOrd="1" destOrd="0" presId="urn:microsoft.com/office/officeart/2005/8/layout/hProcess6"/>
    <dgm:cxn modelId="{49F5ECD2-8BFA-4549-B50B-6E9568BAF0B1}" type="presOf" srcId="{94D9442A-3C56-A743-A704-693FAC5768DB}" destId="{124D9E00-30E0-2648-BCBE-DBC27669A591}" srcOrd="0" destOrd="0" presId="urn:microsoft.com/office/officeart/2005/8/layout/hProcess6"/>
    <dgm:cxn modelId="{974925FE-12A9-9943-86EB-7FDD03C0F3F2}" type="presOf" srcId="{31F1C620-B79C-A043-81E1-2115DD9441E7}" destId="{1F6DF55A-33CB-D845-A3A9-CC25E3FB0430}" srcOrd="0" destOrd="0" presId="urn:microsoft.com/office/officeart/2005/8/layout/hProcess6"/>
    <dgm:cxn modelId="{9B41790E-4052-DF49-AC5D-19B4A3A3125E}" type="presParOf" srcId="{D801CA3A-6557-B24A-928A-74DC72C8ED90}" destId="{712AED22-6E2A-4344-B101-D52159B98974}" srcOrd="0" destOrd="0" presId="urn:microsoft.com/office/officeart/2005/8/layout/hProcess6"/>
    <dgm:cxn modelId="{718A7427-7F54-4C43-8806-0B025CCC3C69}" type="presParOf" srcId="{712AED22-6E2A-4344-B101-D52159B98974}" destId="{CCDC7456-C486-4B4E-AB96-D6084F9487DB}" srcOrd="0" destOrd="0" presId="urn:microsoft.com/office/officeart/2005/8/layout/hProcess6"/>
    <dgm:cxn modelId="{BABD057A-B405-414F-ABE9-833A96317441}" type="presParOf" srcId="{712AED22-6E2A-4344-B101-D52159B98974}" destId="{124D9E00-30E0-2648-BCBE-DBC27669A591}" srcOrd="1" destOrd="0" presId="urn:microsoft.com/office/officeart/2005/8/layout/hProcess6"/>
    <dgm:cxn modelId="{48A6C2CB-16BF-4547-8854-3E8A6B3FA327}" type="presParOf" srcId="{712AED22-6E2A-4344-B101-D52159B98974}" destId="{B195110E-0FE5-124C-8A75-C2FAE65979C5}" srcOrd="2" destOrd="0" presId="urn:microsoft.com/office/officeart/2005/8/layout/hProcess6"/>
    <dgm:cxn modelId="{1C1E57EC-341A-5A42-933A-5178BD1195D4}" type="presParOf" srcId="{712AED22-6E2A-4344-B101-D52159B98974}" destId="{D8BAD73C-4B99-1E4C-A841-E76B6319E859}" srcOrd="3" destOrd="0" presId="urn:microsoft.com/office/officeart/2005/8/layout/hProcess6"/>
    <dgm:cxn modelId="{59B43152-8B3B-BA4D-B8FF-C9B291F40621}" type="presParOf" srcId="{D801CA3A-6557-B24A-928A-74DC72C8ED90}" destId="{1D3D28A9-7F18-1544-A230-0AD02E3D6225}" srcOrd="1" destOrd="0" presId="urn:microsoft.com/office/officeart/2005/8/layout/hProcess6"/>
    <dgm:cxn modelId="{47D83234-7877-394D-B30E-116931B49B97}" type="presParOf" srcId="{D801CA3A-6557-B24A-928A-74DC72C8ED90}" destId="{C319AC4B-F82D-714B-B64B-E2B8ADD63B4E}" srcOrd="2" destOrd="0" presId="urn:microsoft.com/office/officeart/2005/8/layout/hProcess6"/>
    <dgm:cxn modelId="{4806FA6B-2D43-1A46-89E5-E5D639554B3B}" type="presParOf" srcId="{C319AC4B-F82D-714B-B64B-E2B8ADD63B4E}" destId="{A4EC8F22-8797-8249-9BA4-05A85F8D11CC}" srcOrd="0" destOrd="0" presId="urn:microsoft.com/office/officeart/2005/8/layout/hProcess6"/>
    <dgm:cxn modelId="{0589EA2B-4EF4-AD4D-A4DC-08BC012741E0}" type="presParOf" srcId="{C319AC4B-F82D-714B-B64B-E2B8ADD63B4E}" destId="{1F6DF55A-33CB-D845-A3A9-CC25E3FB0430}" srcOrd="1" destOrd="0" presId="urn:microsoft.com/office/officeart/2005/8/layout/hProcess6"/>
    <dgm:cxn modelId="{21042F26-0C5C-FF4B-836A-9B0B62935AB9}" type="presParOf" srcId="{C319AC4B-F82D-714B-B64B-E2B8ADD63B4E}" destId="{249766E3-21D9-7F40-AA99-144FEC627E1F}" srcOrd="2" destOrd="0" presId="urn:microsoft.com/office/officeart/2005/8/layout/hProcess6"/>
    <dgm:cxn modelId="{89587300-1405-7D4E-B00E-F506CC63A9B1}" type="presParOf" srcId="{C319AC4B-F82D-714B-B64B-E2B8ADD63B4E}" destId="{F2E94E5B-3AFD-CA49-9F8C-5D016616990D}" srcOrd="3" destOrd="0" presId="urn:microsoft.com/office/officeart/2005/8/layout/hProcess6"/>
    <dgm:cxn modelId="{49853C5C-2F84-744D-9961-CC62D04D8727}" type="presParOf" srcId="{D801CA3A-6557-B24A-928A-74DC72C8ED90}" destId="{22FD4EA1-A231-CF45-A5F6-6DFEC3DA0881}" srcOrd="3" destOrd="0" presId="urn:microsoft.com/office/officeart/2005/8/layout/hProcess6"/>
    <dgm:cxn modelId="{86DFB8B5-F72E-3240-BE2F-1C68932B2846}" type="presParOf" srcId="{D801CA3A-6557-B24A-928A-74DC72C8ED90}" destId="{39504157-9FB5-9D4A-9788-41B2CF5DDA44}" srcOrd="4" destOrd="0" presId="urn:microsoft.com/office/officeart/2005/8/layout/hProcess6"/>
    <dgm:cxn modelId="{D59062AA-3EAB-684B-ADC3-9A64D383465B}" type="presParOf" srcId="{39504157-9FB5-9D4A-9788-41B2CF5DDA44}" destId="{21555FD5-9471-DA49-BBB4-AD2E9247BFA2}" srcOrd="0" destOrd="0" presId="urn:microsoft.com/office/officeart/2005/8/layout/hProcess6"/>
    <dgm:cxn modelId="{7021ED42-7978-9746-B832-F1CCE9B11919}" type="presParOf" srcId="{39504157-9FB5-9D4A-9788-41B2CF5DDA44}" destId="{E43FE972-05A8-C940-B4AC-CDADB0291577}" srcOrd="1" destOrd="0" presId="urn:microsoft.com/office/officeart/2005/8/layout/hProcess6"/>
    <dgm:cxn modelId="{7EAF8AC3-E380-B04B-9734-1935D4D6745A}" type="presParOf" srcId="{39504157-9FB5-9D4A-9788-41B2CF5DDA44}" destId="{506256A1-9CED-9942-9DDF-68C2AB2FD2F1}" srcOrd="2" destOrd="0" presId="urn:microsoft.com/office/officeart/2005/8/layout/hProcess6"/>
    <dgm:cxn modelId="{41B2BB1A-CC54-7040-AA70-901EE8F1E157}" type="presParOf" srcId="{39504157-9FB5-9D4A-9788-41B2CF5DDA44}" destId="{5960D27F-9DC7-5B49-AF99-0D021F291D60}" srcOrd="3" destOrd="0" presId="urn:microsoft.com/office/officeart/2005/8/layout/hProcess6"/>
    <dgm:cxn modelId="{F1F42B4B-05E0-374C-94DD-4780E59A7F5D}" type="presParOf" srcId="{D801CA3A-6557-B24A-928A-74DC72C8ED90}" destId="{86594F6D-AB61-344F-808B-53D7C26DFA5A}" srcOrd="5" destOrd="0" presId="urn:microsoft.com/office/officeart/2005/8/layout/hProcess6"/>
    <dgm:cxn modelId="{DA7A2A34-8847-3547-A239-CCE8038FDB55}" type="presParOf" srcId="{D801CA3A-6557-B24A-928A-74DC72C8ED90}" destId="{94C68262-A1B6-C647-807B-AD2AE47B0C3C}" srcOrd="6" destOrd="0" presId="urn:microsoft.com/office/officeart/2005/8/layout/hProcess6"/>
    <dgm:cxn modelId="{3D4F9BA8-8028-2747-9801-91A2A78727B5}" type="presParOf" srcId="{94C68262-A1B6-C647-807B-AD2AE47B0C3C}" destId="{4D06CDD8-253C-4442-AAC2-C39CB94CE8A6}" srcOrd="0" destOrd="0" presId="urn:microsoft.com/office/officeart/2005/8/layout/hProcess6"/>
    <dgm:cxn modelId="{8B8EBD5B-0171-4D4D-AE03-F73F975E78DA}" type="presParOf" srcId="{94C68262-A1B6-C647-807B-AD2AE47B0C3C}" destId="{33F23314-8047-004A-BF9B-1D05D3C14005}" srcOrd="1" destOrd="0" presId="urn:microsoft.com/office/officeart/2005/8/layout/hProcess6"/>
    <dgm:cxn modelId="{9FF221C4-1465-A84D-85D3-32E5839C4C16}" type="presParOf" srcId="{94C68262-A1B6-C647-807B-AD2AE47B0C3C}" destId="{48F24968-9B4B-DC4A-91C4-DCB551DE5092}" srcOrd="2" destOrd="0" presId="urn:microsoft.com/office/officeart/2005/8/layout/hProcess6"/>
    <dgm:cxn modelId="{EDC8B0CD-55C3-C248-B85F-7613E1F98924}" type="presParOf" srcId="{94C68262-A1B6-C647-807B-AD2AE47B0C3C}" destId="{B251D3CF-D4B1-BC45-88D4-2FC6139CE42F}" srcOrd="3" destOrd="0" presId="urn:microsoft.com/office/officeart/2005/8/layout/hProcess6"/>
    <dgm:cxn modelId="{FDBE41F7-6C91-F144-AF81-8586237A94C8}" type="presParOf" srcId="{D801CA3A-6557-B24A-928A-74DC72C8ED90}" destId="{1027B923-3DB4-0044-840C-881E581DADA6}" srcOrd="7" destOrd="0" presId="urn:microsoft.com/office/officeart/2005/8/layout/hProcess6"/>
    <dgm:cxn modelId="{DB61AF08-5BAE-1741-AA18-46F08F7AAD88}" type="presParOf" srcId="{D801CA3A-6557-B24A-928A-74DC72C8ED90}" destId="{734484F6-555F-C24F-9BBC-2FFB63464B8D}" srcOrd="8" destOrd="0" presId="urn:microsoft.com/office/officeart/2005/8/layout/hProcess6"/>
    <dgm:cxn modelId="{2FCE9A82-3D7A-7D49-8EB7-D576E6934F5B}" type="presParOf" srcId="{734484F6-555F-C24F-9BBC-2FFB63464B8D}" destId="{3AB4F3B9-2C42-C445-B043-294352881F97}" srcOrd="0" destOrd="0" presId="urn:microsoft.com/office/officeart/2005/8/layout/hProcess6"/>
    <dgm:cxn modelId="{D8528F19-25A2-8847-8D42-14147727AE65}" type="presParOf" srcId="{734484F6-555F-C24F-9BBC-2FFB63464B8D}" destId="{32385AFC-392E-684B-AA60-599309477241}" srcOrd="1" destOrd="0" presId="urn:microsoft.com/office/officeart/2005/8/layout/hProcess6"/>
    <dgm:cxn modelId="{24503278-419C-8749-8069-7429B88A09EB}" type="presParOf" srcId="{734484F6-555F-C24F-9BBC-2FFB63464B8D}" destId="{3CC86513-AAD7-7A48-AD44-177E55E2EDDF}" srcOrd="2" destOrd="0" presId="urn:microsoft.com/office/officeart/2005/8/layout/hProcess6"/>
    <dgm:cxn modelId="{5E3F42A4-998C-F047-8BFF-BEFFFD4E6606}" type="presParOf" srcId="{734484F6-555F-C24F-9BBC-2FFB63464B8D}" destId="{134FA538-1E74-7E4B-BF5E-38F3C21E6593}" srcOrd="3" destOrd="0" presId="urn:microsoft.com/office/officeart/2005/8/layout/hProcess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474A850-5730-0A43-8DD6-94FE61867FB8}" type="doc">
      <dgm:prSet loTypeId="urn:microsoft.com/office/officeart/2008/layout/VerticalCurvedList" loCatId="" qsTypeId="urn:microsoft.com/office/officeart/2005/8/quickstyle/simple3" qsCatId="simple" csTypeId="urn:microsoft.com/office/officeart/2005/8/colors/colorful1" csCatId="colorful" phldr="1"/>
      <dgm:spPr/>
      <dgm:t>
        <a:bodyPr/>
        <a:lstStyle/>
        <a:p>
          <a:endParaRPr lang="tr-TR"/>
        </a:p>
      </dgm:t>
    </dgm:pt>
    <dgm:pt modelId="{87905669-6403-2449-B40F-DE6B88E1152C}">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Denemelerin kısa sürmesi ve sayısız öğrenme fırsatı sunma</a:t>
          </a:r>
        </a:p>
      </dgm:t>
    </dgm:pt>
    <dgm:pt modelId="{157EF12D-AEC4-3440-B9C3-384022F5282C}" type="parTrans" cxnId="{41C5978C-1D2F-924E-9E63-953E22EF0920}">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24EF00E1-CDC3-AA40-AA14-C7C099D4D40D}" type="sibTrans" cxnId="{41C5978C-1D2F-924E-9E63-953E22EF0920}">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6ECE78F3-A41C-0B4D-80F4-5C86DDA0F17C}">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Oturumların çocuğun gereksinimlerine göre şekillendirilebilmesi</a:t>
          </a:r>
        </a:p>
      </dgm:t>
    </dgm:pt>
    <dgm:pt modelId="{CE924525-CA96-6B4A-AB64-8821DEBD9AA5}" type="parTrans" cxnId="{559B05D1-C6B3-334B-8691-81C402D7D207}">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3E693142-B59A-0846-B32A-1379E13CA112}" type="sibTrans" cxnId="{559B05D1-C6B3-334B-8691-81C402D7D207}">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BDEF4D43-9F5A-B64C-848C-AE9577A4F9E3}">
      <dgm:prSet phldrT="[Metin]"/>
      <dgm:spPr/>
      <dgm:t>
        <a:bodyPr/>
        <a:lstStyle/>
        <a:p>
          <a:r>
            <a:rPr lang="tr-TR" dirty="0">
              <a:latin typeface="Tahoma" panose="020B0604030504040204" pitchFamily="34" charset="0"/>
              <a:ea typeface="Tahoma" panose="020B0604030504040204" pitchFamily="34" charset="0"/>
              <a:cs typeface="Tahoma" panose="020B0604030504040204" pitchFamily="34" charset="0"/>
            </a:rPr>
            <a:t>Her bir denemenin başlangıcının ve bitişinin olması, yönergelerin açık ve anlaşılır olması gibi unsurlar nedeniyle çocuk için öngörülebilir/net durumlar sağlaması</a:t>
          </a:r>
        </a:p>
      </dgm:t>
    </dgm:pt>
    <dgm:pt modelId="{8488B498-B1BE-4845-A567-44DE64EAA3A6}" type="parTrans" cxnId="{6FC06CC3-E95C-A840-AA64-D91F2AE62ABC}">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B9ED7D5F-19D4-914B-8754-72BE9FD8738E}" type="sibTrans" cxnId="{6FC06CC3-E95C-A840-AA64-D91F2AE62ABC}">
      <dgm:prSet/>
      <dgm:spPr/>
      <dgm:t>
        <a:bodyPr/>
        <a:lstStyle/>
        <a:p>
          <a:endParaRPr lang="tr-TR">
            <a:latin typeface="Tahoma" panose="020B0604030504040204" pitchFamily="34" charset="0"/>
            <a:ea typeface="Tahoma" panose="020B0604030504040204" pitchFamily="34" charset="0"/>
            <a:cs typeface="Tahoma" panose="020B0604030504040204" pitchFamily="34" charset="0"/>
          </a:endParaRPr>
        </a:p>
      </dgm:t>
    </dgm:pt>
    <dgm:pt modelId="{B0830D5B-D2E1-CA45-98D6-9259F9C7FDE6}" type="pres">
      <dgm:prSet presAssocID="{0474A850-5730-0A43-8DD6-94FE61867FB8}" presName="Name0" presStyleCnt="0">
        <dgm:presLayoutVars>
          <dgm:chMax val="7"/>
          <dgm:chPref val="7"/>
          <dgm:dir/>
        </dgm:presLayoutVars>
      </dgm:prSet>
      <dgm:spPr/>
    </dgm:pt>
    <dgm:pt modelId="{1F3E1EF1-B8F6-6443-9F4C-B1D0FF9809D3}" type="pres">
      <dgm:prSet presAssocID="{0474A850-5730-0A43-8DD6-94FE61867FB8}" presName="Name1" presStyleCnt="0"/>
      <dgm:spPr/>
    </dgm:pt>
    <dgm:pt modelId="{CA6F855F-8C5C-8446-A219-DF80BF52B35C}" type="pres">
      <dgm:prSet presAssocID="{0474A850-5730-0A43-8DD6-94FE61867FB8}" presName="cycle" presStyleCnt="0"/>
      <dgm:spPr/>
    </dgm:pt>
    <dgm:pt modelId="{B95976B2-F476-3B4F-96A9-54D8CD5F6491}" type="pres">
      <dgm:prSet presAssocID="{0474A850-5730-0A43-8DD6-94FE61867FB8}" presName="srcNode" presStyleLbl="node1" presStyleIdx="0" presStyleCnt="3"/>
      <dgm:spPr/>
    </dgm:pt>
    <dgm:pt modelId="{DD0B8781-B2CC-9240-B826-96E2113A96EB}" type="pres">
      <dgm:prSet presAssocID="{0474A850-5730-0A43-8DD6-94FE61867FB8}" presName="conn" presStyleLbl="parChTrans1D2" presStyleIdx="0" presStyleCnt="1"/>
      <dgm:spPr/>
    </dgm:pt>
    <dgm:pt modelId="{40D1DC8B-59AC-3749-A2D1-35019EB15051}" type="pres">
      <dgm:prSet presAssocID="{0474A850-5730-0A43-8DD6-94FE61867FB8}" presName="extraNode" presStyleLbl="node1" presStyleIdx="0" presStyleCnt="3"/>
      <dgm:spPr/>
    </dgm:pt>
    <dgm:pt modelId="{0AD9798B-350B-F84F-A918-F4E5CE8E5A56}" type="pres">
      <dgm:prSet presAssocID="{0474A850-5730-0A43-8DD6-94FE61867FB8}" presName="dstNode" presStyleLbl="node1" presStyleIdx="0" presStyleCnt="3"/>
      <dgm:spPr/>
    </dgm:pt>
    <dgm:pt modelId="{CA19F6E6-C4BA-6A4E-8F62-6C639AD1E46E}" type="pres">
      <dgm:prSet presAssocID="{87905669-6403-2449-B40F-DE6B88E1152C}" presName="text_1" presStyleLbl="node1" presStyleIdx="0" presStyleCnt="3">
        <dgm:presLayoutVars>
          <dgm:bulletEnabled val="1"/>
        </dgm:presLayoutVars>
      </dgm:prSet>
      <dgm:spPr/>
    </dgm:pt>
    <dgm:pt modelId="{393BA184-8EA9-C447-B041-F34B887D39A3}" type="pres">
      <dgm:prSet presAssocID="{87905669-6403-2449-B40F-DE6B88E1152C}" presName="accent_1" presStyleCnt="0"/>
      <dgm:spPr/>
    </dgm:pt>
    <dgm:pt modelId="{31C4CE2F-E926-9349-82DC-AF07E77A377D}" type="pres">
      <dgm:prSet presAssocID="{87905669-6403-2449-B40F-DE6B88E1152C}" presName="accentRepeatNode" presStyleLbl="solidFgAcc1" presStyleIdx="0" presStyleCnt="3"/>
      <dgm:spPr/>
    </dgm:pt>
    <dgm:pt modelId="{F3284701-E4EF-4D45-8201-C558C457D755}" type="pres">
      <dgm:prSet presAssocID="{6ECE78F3-A41C-0B4D-80F4-5C86DDA0F17C}" presName="text_2" presStyleLbl="node1" presStyleIdx="1" presStyleCnt="3">
        <dgm:presLayoutVars>
          <dgm:bulletEnabled val="1"/>
        </dgm:presLayoutVars>
      </dgm:prSet>
      <dgm:spPr/>
    </dgm:pt>
    <dgm:pt modelId="{64ACB34F-EC5E-2F40-AEA4-9CF86798CB7A}" type="pres">
      <dgm:prSet presAssocID="{6ECE78F3-A41C-0B4D-80F4-5C86DDA0F17C}" presName="accent_2" presStyleCnt="0"/>
      <dgm:spPr/>
    </dgm:pt>
    <dgm:pt modelId="{6EF09132-5791-7D4E-9EFA-A853DEBD19D5}" type="pres">
      <dgm:prSet presAssocID="{6ECE78F3-A41C-0B4D-80F4-5C86DDA0F17C}" presName="accentRepeatNode" presStyleLbl="solidFgAcc1" presStyleIdx="1" presStyleCnt="3"/>
      <dgm:spPr/>
    </dgm:pt>
    <dgm:pt modelId="{1246303F-D108-FA4A-A62B-B95E674DBFF4}" type="pres">
      <dgm:prSet presAssocID="{BDEF4D43-9F5A-B64C-848C-AE9577A4F9E3}" presName="text_3" presStyleLbl="node1" presStyleIdx="2" presStyleCnt="3">
        <dgm:presLayoutVars>
          <dgm:bulletEnabled val="1"/>
        </dgm:presLayoutVars>
      </dgm:prSet>
      <dgm:spPr/>
    </dgm:pt>
    <dgm:pt modelId="{EA020942-3314-5C4D-B819-551E26BD3179}" type="pres">
      <dgm:prSet presAssocID="{BDEF4D43-9F5A-B64C-848C-AE9577A4F9E3}" presName="accent_3" presStyleCnt="0"/>
      <dgm:spPr/>
    </dgm:pt>
    <dgm:pt modelId="{05B3122C-5AC4-184C-8A46-F7B2361EF97E}" type="pres">
      <dgm:prSet presAssocID="{BDEF4D43-9F5A-B64C-848C-AE9577A4F9E3}" presName="accentRepeatNode" presStyleLbl="solidFgAcc1" presStyleIdx="2" presStyleCnt="3"/>
      <dgm:spPr/>
    </dgm:pt>
  </dgm:ptLst>
  <dgm:cxnLst>
    <dgm:cxn modelId="{ED7D1722-287F-3340-B0CD-D8EF8FE1F346}" type="presOf" srcId="{BDEF4D43-9F5A-B64C-848C-AE9577A4F9E3}" destId="{1246303F-D108-FA4A-A62B-B95E674DBFF4}" srcOrd="0" destOrd="0" presId="urn:microsoft.com/office/officeart/2008/layout/VerticalCurvedList"/>
    <dgm:cxn modelId="{F469CA6C-C83B-B043-822A-3049D459573C}" type="presOf" srcId="{87905669-6403-2449-B40F-DE6B88E1152C}" destId="{CA19F6E6-C4BA-6A4E-8F62-6C639AD1E46E}" srcOrd="0" destOrd="0" presId="urn:microsoft.com/office/officeart/2008/layout/VerticalCurvedList"/>
    <dgm:cxn modelId="{E0F4CA75-3443-B440-89ED-AD8631EC23DB}" type="presOf" srcId="{0474A850-5730-0A43-8DD6-94FE61867FB8}" destId="{B0830D5B-D2E1-CA45-98D6-9259F9C7FDE6}" srcOrd="0" destOrd="0" presId="urn:microsoft.com/office/officeart/2008/layout/VerticalCurvedList"/>
    <dgm:cxn modelId="{C15BDA77-A048-3247-ACA1-525A62C5D50E}" type="presOf" srcId="{6ECE78F3-A41C-0B4D-80F4-5C86DDA0F17C}" destId="{F3284701-E4EF-4D45-8201-C558C457D755}" srcOrd="0" destOrd="0" presId="urn:microsoft.com/office/officeart/2008/layout/VerticalCurvedList"/>
    <dgm:cxn modelId="{41C5978C-1D2F-924E-9E63-953E22EF0920}" srcId="{0474A850-5730-0A43-8DD6-94FE61867FB8}" destId="{87905669-6403-2449-B40F-DE6B88E1152C}" srcOrd="0" destOrd="0" parTransId="{157EF12D-AEC4-3440-B9C3-384022F5282C}" sibTransId="{24EF00E1-CDC3-AA40-AA14-C7C099D4D40D}"/>
    <dgm:cxn modelId="{20FA61BB-81BF-7145-ADEF-E8015CC98D04}" type="presOf" srcId="{24EF00E1-CDC3-AA40-AA14-C7C099D4D40D}" destId="{DD0B8781-B2CC-9240-B826-96E2113A96EB}" srcOrd="0" destOrd="0" presId="urn:microsoft.com/office/officeart/2008/layout/VerticalCurvedList"/>
    <dgm:cxn modelId="{6FC06CC3-E95C-A840-AA64-D91F2AE62ABC}" srcId="{0474A850-5730-0A43-8DD6-94FE61867FB8}" destId="{BDEF4D43-9F5A-B64C-848C-AE9577A4F9E3}" srcOrd="2" destOrd="0" parTransId="{8488B498-B1BE-4845-A567-44DE64EAA3A6}" sibTransId="{B9ED7D5F-19D4-914B-8754-72BE9FD8738E}"/>
    <dgm:cxn modelId="{559B05D1-C6B3-334B-8691-81C402D7D207}" srcId="{0474A850-5730-0A43-8DD6-94FE61867FB8}" destId="{6ECE78F3-A41C-0B4D-80F4-5C86DDA0F17C}" srcOrd="1" destOrd="0" parTransId="{CE924525-CA96-6B4A-AB64-8821DEBD9AA5}" sibTransId="{3E693142-B59A-0846-B32A-1379E13CA112}"/>
    <dgm:cxn modelId="{86F95977-126B-184E-B5B4-414F94AE03C5}" type="presParOf" srcId="{B0830D5B-D2E1-CA45-98D6-9259F9C7FDE6}" destId="{1F3E1EF1-B8F6-6443-9F4C-B1D0FF9809D3}" srcOrd="0" destOrd="0" presId="urn:microsoft.com/office/officeart/2008/layout/VerticalCurvedList"/>
    <dgm:cxn modelId="{ACE6AEBA-594E-9147-ABD9-5AACCB0DCF5D}" type="presParOf" srcId="{1F3E1EF1-B8F6-6443-9F4C-B1D0FF9809D3}" destId="{CA6F855F-8C5C-8446-A219-DF80BF52B35C}" srcOrd="0" destOrd="0" presId="urn:microsoft.com/office/officeart/2008/layout/VerticalCurvedList"/>
    <dgm:cxn modelId="{E600697B-122D-1B48-ACCF-7B0F2B297D4F}" type="presParOf" srcId="{CA6F855F-8C5C-8446-A219-DF80BF52B35C}" destId="{B95976B2-F476-3B4F-96A9-54D8CD5F6491}" srcOrd="0" destOrd="0" presId="urn:microsoft.com/office/officeart/2008/layout/VerticalCurvedList"/>
    <dgm:cxn modelId="{61A39AA4-23F2-AC40-A25B-0FD3349746B5}" type="presParOf" srcId="{CA6F855F-8C5C-8446-A219-DF80BF52B35C}" destId="{DD0B8781-B2CC-9240-B826-96E2113A96EB}" srcOrd="1" destOrd="0" presId="urn:microsoft.com/office/officeart/2008/layout/VerticalCurvedList"/>
    <dgm:cxn modelId="{D0CA292C-E2FC-E14F-B5A1-4A7EF2E0C626}" type="presParOf" srcId="{CA6F855F-8C5C-8446-A219-DF80BF52B35C}" destId="{40D1DC8B-59AC-3749-A2D1-35019EB15051}" srcOrd="2" destOrd="0" presId="urn:microsoft.com/office/officeart/2008/layout/VerticalCurvedList"/>
    <dgm:cxn modelId="{789FD800-8625-4E42-8295-D291A075A335}" type="presParOf" srcId="{CA6F855F-8C5C-8446-A219-DF80BF52B35C}" destId="{0AD9798B-350B-F84F-A918-F4E5CE8E5A56}" srcOrd="3" destOrd="0" presId="urn:microsoft.com/office/officeart/2008/layout/VerticalCurvedList"/>
    <dgm:cxn modelId="{B71C06AF-5773-F143-9916-3A0B07635621}" type="presParOf" srcId="{1F3E1EF1-B8F6-6443-9F4C-B1D0FF9809D3}" destId="{CA19F6E6-C4BA-6A4E-8F62-6C639AD1E46E}" srcOrd="1" destOrd="0" presId="urn:microsoft.com/office/officeart/2008/layout/VerticalCurvedList"/>
    <dgm:cxn modelId="{790EAD07-5D58-DB46-9EFA-002AEF0B6AA8}" type="presParOf" srcId="{1F3E1EF1-B8F6-6443-9F4C-B1D0FF9809D3}" destId="{393BA184-8EA9-C447-B041-F34B887D39A3}" srcOrd="2" destOrd="0" presId="urn:microsoft.com/office/officeart/2008/layout/VerticalCurvedList"/>
    <dgm:cxn modelId="{433FA872-BBB5-6544-AE65-E90E56C5F584}" type="presParOf" srcId="{393BA184-8EA9-C447-B041-F34B887D39A3}" destId="{31C4CE2F-E926-9349-82DC-AF07E77A377D}" srcOrd="0" destOrd="0" presId="urn:microsoft.com/office/officeart/2008/layout/VerticalCurvedList"/>
    <dgm:cxn modelId="{3BC4ABC1-C792-1545-91A6-01FCF8D37642}" type="presParOf" srcId="{1F3E1EF1-B8F6-6443-9F4C-B1D0FF9809D3}" destId="{F3284701-E4EF-4D45-8201-C558C457D755}" srcOrd="3" destOrd="0" presId="urn:microsoft.com/office/officeart/2008/layout/VerticalCurvedList"/>
    <dgm:cxn modelId="{D9284944-EF51-9D4A-812B-B3CA8E0D163B}" type="presParOf" srcId="{1F3E1EF1-B8F6-6443-9F4C-B1D0FF9809D3}" destId="{64ACB34F-EC5E-2F40-AEA4-9CF86798CB7A}" srcOrd="4" destOrd="0" presId="urn:microsoft.com/office/officeart/2008/layout/VerticalCurvedList"/>
    <dgm:cxn modelId="{06868F86-B9C7-354A-8644-8E930C7B63AF}" type="presParOf" srcId="{64ACB34F-EC5E-2F40-AEA4-9CF86798CB7A}" destId="{6EF09132-5791-7D4E-9EFA-A853DEBD19D5}" srcOrd="0" destOrd="0" presId="urn:microsoft.com/office/officeart/2008/layout/VerticalCurvedList"/>
    <dgm:cxn modelId="{31DF79DA-A534-B949-866B-83405E041403}" type="presParOf" srcId="{1F3E1EF1-B8F6-6443-9F4C-B1D0FF9809D3}" destId="{1246303F-D108-FA4A-A62B-B95E674DBFF4}" srcOrd="5" destOrd="0" presId="urn:microsoft.com/office/officeart/2008/layout/VerticalCurvedList"/>
    <dgm:cxn modelId="{B26F0E36-CEA6-2040-B082-FBEEDE915091}" type="presParOf" srcId="{1F3E1EF1-B8F6-6443-9F4C-B1D0FF9809D3}" destId="{EA020942-3314-5C4D-B819-551E26BD3179}" srcOrd="6" destOrd="0" presId="urn:microsoft.com/office/officeart/2008/layout/VerticalCurvedList"/>
    <dgm:cxn modelId="{DC1C8822-8DC5-0C45-9B85-5CF7F00700E6}" type="presParOf" srcId="{EA020942-3314-5C4D-B819-551E26BD3179}" destId="{05B3122C-5AC4-184C-8A46-F7B2361EF97E}"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E38AA45-558C-DE48-8B86-0AADEADBA0EA}">
      <dsp:nvSpPr>
        <dsp:cNvPr id="0" name=""/>
        <dsp:cNvSpPr/>
      </dsp:nvSpPr>
      <dsp:spPr>
        <a:xfrm>
          <a:off x="1854" y="959745"/>
          <a:ext cx="2458580" cy="2458580"/>
        </a:xfrm>
        <a:prstGeom prst="ellips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tr-TR" sz="3000" kern="1200" dirty="0">
              <a:latin typeface="Tahoma" panose="020B0604030504040204" pitchFamily="34" charset="0"/>
              <a:ea typeface="Tahoma" panose="020B0604030504040204" pitchFamily="34" charset="0"/>
              <a:cs typeface="Tahoma" panose="020B0604030504040204" pitchFamily="34" charset="0"/>
            </a:rPr>
            <a:t>Akademik başarı</a:t>
          </a:r>
        </a:p>
      </dsp:txBody>
      <dsp:txXfrm>
        <a:off x="361905" y="1319796"/>
        <a:ext cx="1738478" cy="1738478"/>
      </dsp:txXfrm>
    </dsp:sp>
    <dsp:sp modelId="{65918F16-F79E-974A-B57E-3462329D721C}">
      <dsp:nvSpPr>
        <dsp:cNvPr id="0" name=""/>
        <dsp:cNvSpPr/>
      </dsp:nvSpPr>
      <dsp:spPr>
        <a:xfrm>
          <a:off x="2660071" y="1476047"/>
          <a:ext cx="1425976" cy="1425976"/>
        </a:xfrm>
        <a:prstGeom prst="mathPlus">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tr-TR" sz="2400" kern="1200">
            <a:latin typeface="Tahoma" panose="020B0604030504040204" pitchFamily="34" charset="0"/>
            <a:ea typeface="Tahoma" panose="020B0604030504040204" pitchFamily="34" charset="0"/>
            <a:cs typeface="Tahoma" panose="020B0604030504040204" pitchFamily="34" charset="0"/>
          </a:endParaRPr>
        </a:p>
      </dsp:txBody>
      <dsp:txXfrm>
        <a:off x="2849084" y="2021340"/>
        <a:ext cx="1047950" cy="335390"/>
      </dsp:txXfrm>
    </dsp:sp>
    <dsp:sp modelId="{BD3AD492-69EF-0F47-ABBE-96CFA8E3C542}">
      <dsp:nvSpPr>
        <dsp:cNvPr id="0" name=""/>
        <dsp:cNvSpPr/>
      </dsp:nvSpPr>
      <dsp:spPr>
        <a:xfrm>
          <a:off x="4285684" y="959745"/>
          <a:ext cx="2458580" cy="2458580"/>
        </a:xfrm>
        <a:prstGeom prst="ellipse">
          <a:avLst/>
        </a:prstGeom>
        <a:gradFill rotWithShape="0">
          <a:gsLst>
            <a:gs pos="0">
              <a:schemeClr val="accent2">
                <a:hueOff val="453597"/>
                <a:satOff val="-6894"/>
                <a:lumOff val="6078"/>
                <a:alphaOff val="0"/>
                <a:tint val="68000"/>
                <a:alpha val="90000"/>
                <a:lumMod val="100000"/>
              </a:schemeClr>
            </a:gs>
            <a:gs pos="100000">
              <a:schemeClr val="accent2">
                <a:hueOff val="453597"/>
                <a:satOff val="-6894"/>
                <a:lumOff val="6078"/>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tr-TR" sz="3000" kern="1200" dirty="0">
              <a:latin typeface="Tahoma" panose="020B0604030504040204" pitchFamily="34" charset="0"/>
              <a:ea typeface="Tahoma" panose="020B0604030504040204" pitchFamily="34" charset="0"/>
              <a:cs typeface="Tahoma" panose="020B0604030504040204" pitchFamily="34" charset="0"/>
            </a:rPr>
            <a:t>Sosyal gelişim</a:t>
          </a:r>
        </a:p>
      </dsp:txBody>
      <dsp:txXfrm>
        <a:off x="4645735" y="1319796"/>
        <a:ext cx="1738478" cy="1738478"/>
      </dsp:txXfrm>
    </dsp:sp>
    <dsp:sp modelId="{B975FE04-8AA6-B741-9043-82D1C25F4FCB}">
      <dsp:nvSpPr>
        <dsp:cNvPr id="0" name=""/>
        <dsp:cNvSpPr/>
      </dsp:nvSpPr>
      <dsp:spPr>
        <a:xfrm>
          <a:off x="6943901" y="1476047"/>
          <a:ext cx="1425976" cy="1425976"/>
        </a:xfrm>
        <a:prstGeom prst="mathEqual">
          <a:avLst/>
        </a:prstGeom>
        <a:gradFill rotWithShape="0">
          <a:gsLst>
            <a:gs pos="0">
              <a:schemeClr val="accent2">
                <a:hueOff val="907195"/>
                <a:satOff val="-13789"/>
                <a:lumOff val="12157"/>
                <a:alphaOff val="0"/>
                <a:tint val="68000"/>
                <a:alpha val="90000"/>
                <a:lumMod val="100000"/>
              </a:schemeClr>
            </a:gs>
            <a:gs pos="100000">
              <a:schemeClr val="accent2">
                <a:hueOff val="907195"/>
                <a:satOff val="-13789"/>
                <a:lumOff val="12157"/>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1066800">
            <a:lnSpc>
              <a:spcPct val="90000"/>
            </a:lnSpc>
            <a:spcBef>
              <a:spcPct val="0"/>
            </a:spcBef>
            <a:spcAft>
              <a:spcPct val="35000"/>
            </a:spcAft>
            <a:buNone/>
          </a:pPr>
          <a:endParaRPr lang="tr-TR" sz="2400" kern="1200"/>
        </a:p>
      </dsp:txBody>
      <dsp:txXfrm>
        <a:off x="7132914" y="1769798"/>
        <a:ext cx="1047950" cy="838474"/>
      </dsp:txXfrm>
    </dsp:sp>
    <dsp:sp modelId="{B670F3F1-6DB0-F349-BF54-21D0A976ACB9}">
      <dsp:nvSpPr>
        <dsp:cNvPr id="0" name=""/>
        <dsp:cNvSpPr/>
      </dsp:nvSpPr>
      <dsp:spPr>
        <a:xfrm>
          <a:off x="8569514" y="959745"/>
          <a:ext cx="2458580" cy="2458580"/>
        </a:xfrm>
        <a:prstGeom prst="ellipse">
          <a:avLst/>
        </a:prstGeom>
        <a:gradFill rotWithShape="0">
          <a:gsLst>
            <a:gs pos="0">
              <a:schemeClr val="accent2">
                <a:hueOff val="907195"/>
                <a:satOff val="-13789"/>
                <a:lumOff val="12157"/>
                <a:alphaOff val="0"/>
                <a:tint val="68000"/>
                <a:alpha val="90000"/>
                <a:lumMod val="100000"/>
              </a:schemeClr>
            </a:gs>
            <a:gs pos="100000">
              <a:schemeClr val="accent2">
                <a:hueOff val="907195"/>
                <a:satOff val="-13789"/>
                <a:lumOff val="12157"/>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38100" tIns="38100" rIns="38100" bIns="38100" numCol="1" spcCol="1270" anchor="ctr" anchorCtr="0">
          <a:noAutofit/>
        </a:bodyPr>
        <a:lstStyle/>
        <a:p>
          <a:pPr marL="0" lvl="0" indent="0" algn="ctr" defTabSz="1333500">
            <a:lnSpc>
              <a:spcPct val="90000"/>
            </a:lnSpc>
            <a:spcBef>
              <a:spcPct val="0"/>
            </a:spcBef>
            <a:spcAft>
              <a:spcPct val="35000"/>
            </a:spcAft>
            <a:buNone/>
          </a:pPr>
          <a:r>
            <a:rPr lang="tr-TR" sz="3000" kern="1200" dirty="0">
              <a:latin typeface="Tahoma" panose="020B0604030504040204" pitchFamily="34" charset="0"/>
              <a:ea typeface="Tahoma" panose="020B0604030504040204" pitchFamily="34" charset="0"/>
              <a:cs typeface="Tahoma" panose="020B0604030504040204" pitchFamily="34" charset="0"/>
            </a:rPr>
            <a:t>Dil becerileri</a:t>
          </a:r>
        </a:p>
      </dsp:txBody>
      <dsp:txXfrm>
        <a:off x="8929565" y="1319796"/>
        <a:ext cx="1738478" cy="1738478"/>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DF3A77B-C167-6141-8C72-EF01D3FA9794}">
      <dsp:nvSpPr>
        <dsp:cNvPr id="0" name=""/>
        <dsp:cNvSpPr/>
      </dsp:nvSpPr>
      <dsp:spPr>
        <a:xfrm rot="21300000">
          <a:off x="1294670" y="1469890"/>
          <a:ext cx="8440609" cy="738457"/>
        </a:xfrm>
        <a:prstGeom prst="mathMinus">
          <a:avLst/>
        </a:prstGeom>
        <a:gradFill rotWithShape="0">
          <a:gsLst>
            <a:gs pos="0">
              <a:schemeClr val="accent2">
                <a:tint val="40000"/>
                <a:hueOff val="0"/>
                <a:satOff val="0"/>
                <a:lumOff val="0"/>
                <a:alphaOff val="0"/>
                <a:tint val="68000"/>
                <a:alpha val="90000"/>
                <a:lumMod val="100000"/>
              </a:schemeClr>
            </a:gs>
            <a:gs pos="100000">
              <a:schemeClr val="accent2">
                <a:tint val="40000"/>
                <a:hueOff val="0"/>
                <a:satOff val="0"/>
                <a:lumOff val="0"/>
                <a:alphaOff val="0"/>
                <a:tint val="90000"/>
                <a:lumMod val="95000"/>
              </a:schemeClr>
            </a:gs>
          </a:gsLst>
          <a:lin ang="5400000" scaled="1"/>
        </a:gradFill>
        <a:ln w="12700" cap="rnd"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1">
          <a:scrgbClr r="0" g="0" b="0"/>
        </a:effectRef>
        <a:fontRef idx="minor"/>
      </dsp:style>
    </dsp:sp>
    <dsp:sp modelId="{0DCBC719-327D-724A-AC45-884797828A32}">
      <dsp:nvSpPr>
        <dsp:cNvPr id="0" name=""/>
        <dsp:cNvSpPr/>
      </dsp:nvSpPr>
      <dsp:spPr>
        <a:xfrm>
          <a:off x="1323594" y="183911"/>
          <a:ext cx="3308985" cy="1471295"/>
        </a:xfrm>
        <a:prstGeom prst="downArrow">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EC10A45-F503-034D-B9AD-7B7BE2B3DE28}">
      <dsp:nvSpPr>
        <dsp:cNvPr id="0" name=""/>
        <dsp:cNvSpPr/>
      </dsp:nvSpPr>
      <dsp:spPr>
        <a:xfrm>
          <a:off x="5845873" y="0"/>
          <a:ext cx="3529584" cy="1544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tr-TR" sz="3600" kern="1200" dirty="0">
              <a:latin typeface="Tahoma" panose="020B0604030504040204" pitchFamily="34" charset="0"/>
              <a:ea typeface="Tahoma" panose="020B0604030504040204" pitchFamily="34" charset="0"/>
              <a:cs typeface="Tahoma" panose="020B0604030504040204" pitchFamily="34" charset="0"/>
            </a:rPr>
            <a:t>Genelleme </a:t>
          </a:r>
        </a:p>
      </dsp:txBody>
      <dsp:txXfrm>
        <a:off x="5845873" y="0"/>
        <a:ext cx="3529584" cy="1544859"/>
      </dsp:txXfrm>
    </dsp:sp>
    <dsp:sp modelId="{FFE50FC4-8BBF-6742-A869-5EFA48B18D0B}">
      <dsp:nvSpPr>
        <dsp:cNvPr id="0" name=""/>
        <dsp:cNvSpPr/>
      </dsp:nvSpPr>
      <dsp:spPr>
        <a:xfrm>
          <a:off x="6397371" y="2023030"/>
          <a:ext cx="3308985" cy="1471295"/>
        </a:xfrm>
        <a:prstGeom prst="upArrow">
          <a:avLst/>
        </a:prstGeom>
        <a:gradFill rotWithShape="0">
          <a:gsLst>
            <a:gs pos="0">
              <a:schemeClr val="accent2">
                <a:hueOff val="907195"/>
                <a:satOff val="-13789"/>
                <a:lumOff val="12157"/>
                <a:alphaOff val="0"/>
                <a:tint val="68000"/>
                <a:alpha val="90000"/>
                <a:lumMod val="100000"/>
              </a:schemeClr>
            </a:gs>
            <a:gs pos="100000">
              <a:schemeClr val="accent2">
                <a:hueOff val="907195"/>
                <a:satOff val="-13789"/>
                <a:lumOff val="12157"/>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47D95A8-C161-F74B-9C54-F3030122B74E}">
      <dsp:nvSpPr>
        <dsp:cNvPr id="0" name=""/>
        <dsp:cNvSpPr/>
      </dsp:nvSpPr>
      <dsp:spPr>
        <a:xfrm>
          <a:off x="1654492" y="2133378"/>
          <a:ext cx="3529584" cy="1544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ctr" anchorCtr="0">
          <a:noAutofit/>
        </a:bodyPr>
        <a:lstStyle/>
        <a:p>
          <a:pPr marL="0" lvl="0" indent="0" algn="ctr" defTabSz="1600200">
            <a:lnSpc>
              <a:spcPct val="90000"/>
            </a:lnSpc>
            <a:spcBef>
              <a:spcPct val="0"/>
            </a:spcBef>
            <a:spcAft>
              <a:spcPct val="35000"/>
            </a:spcAft>
            <a:buNone/>
          </a:pPr>
          <a:r>
            <a:rPr lang="tr-TR" sz="3600" kern="1200" dirty="0">
              <a:latin typeface="Tahoma" panose="020B0604030504040204" pitchFamily="34" charset="0"/>
              <a:ea typeface="Tahoma" panose="020B0604030504040204" pitchFamily="34" charset="0"/>
              <a:cs typeface="Tahoma" panose="020B0604030504040204" pitchFamily="34" charset="0"/>
            </a:rPr>
            <a:t>Yapılandırılmış ortam</a:t>
          </a:r>
        </a:p>
      </dsp:txBody>
      <dsp:txXfrm>
        <a:off x="1654492" y="2133378"/>
        <a:ext cx="3529584" cy="1544859"/>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1BEB88-FCAD-8348-AF7E-D5EB41E8F8B5}">
      <dsp:nvSpPr>
        <dsp:cNvPr id="0" name=""/>
        <dsp:cNvSpPr/>
      </dsp:nvSpPr>
      <dsp:spPr>
        <a:xfrm>
          <a:off x="0" y="805061"/>
          <a:ext cx="3446859" cy="2068115"/>
        </a:xfrm>
        <a:prstGeom prst="rect">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tr-TR" sz="2500" kern="1200" dirty="0">
              <a:latin typeface="Tahoma" panose="020B0604030504040204" pitchFamily="34" charset="0"/>
              <a:ea typeface="Tahoma" panose="020B0604030504040204" pitchFamily="34" charset="0"/>
              <a:cs typeface="Tahoma" panose="020B0604030504040204" pitchFamily="34" charset="0"/>
            </a:rPr>
            <a:t>En yapılandırılmış öğretim yöntemlerindendir</a:t>
          </a:r>
        </a:p>
      </dsp:txBody>
      <dsp:txXfrm>
        <a:off x="0" y="805061"/>
        <a:ext cx="3446859" cy="2068115"/>
      </dsp:txXfrm>
    </dsp:sp>
    <dsp:sp modelId="{4536DB9A-3B50-654A-A89E-E4585E64DF4E}">
      <dsp:nvSpPr>
        <dsp:cNvPr id="0" name=""/>
        <dsp:cNvSpPr/>
      </dsp:nvSpPr>
      <dsp:spPr>
        <a:xfrm>
          <a:off x="3791545" y="805061"/>
          <a:ext cx="3446859" cy="2068115"/>
        </a:xfrm>
        <a:prstGeom prst="rect">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tr-TR" sz="2500" kern="1200" dirty="0">
              <a:latin typeface="Tahoma" panose="020B0604030504040204" pitchFamily="34" charset="0"/>
              <a:ea typeface="Tahoma" panose="020B0604030504040204" pitchFamily="34" charset="0"/>
              <a:cs typeface="Tahoma" panose="020B0604030504040204" pitchFamily="34" charset="0"/>
            </a:rPr>
            <a:t>İlişkili </a:t>
          </a:r>
          <a:r>
            <a:rPr lang="tr-TR" sz="2500" b="1" kern="1200" dirty="0">
              <a:latin typeface="Tahoma" panose="020B0604030504040204" pitchFamily="34" charset="0"/>
              <a:ea typeface="Tahoma" panose="020B0604030504040204" pitchFamily="34" charset="0"/>
              <a:cs typeface="Tahoma" panose="020B0604030504040204" pitchFamily="34" charset="0"/>
            </a:rPr>
            <a:t>dilsel uyaranların belirginliği artırılırken </a:t>
          </a:r>
          <a:r>
            <a:rPr lang="tr-TR" sz="2500" kern="1200" dirty="0">
              <a:latin typeface="Tahoma" panose="020B0604030504040204" pitchFamily="34" charset="0"/>
              <a:ea typeface="Tahoma" panose="020B0604030504040204" pitchFamily="34" charset="0"/>
              <a:cs typeface="Tahoma" panose="020B0604030504040204" pitchFamily="34" charset="0"/>
            </a:rPr>
            <a:t>ilişkisiz dilsel uyaranlar azaltılır. </a:t>
          </a:r>
        </a:p>
      </dsp:txBody>
      <dsp:txXfrm>
        <a:off x="3791545" y="805061"/>
        <a:ext cx="3446859" cy="2068115"/>
      </dsp:txXfrm>
    </dsp:sp>
    <dsp:sp modelId="{85104E7C-CEBA-6A42-BE96-2BD9063F5D2D}">
      <dsp:nvSpPr>
        <dsp:cNvPr id="0" name=""/>
        <dsp:cNvSpPr/>
      </dsp:nvSpPr>
      <dsp:spPr>
        <a:xfrm>
          <a:off x="7583090" y="805061"/>
          <a:ext cx="3446859" cy="2068115"/>
        </a:xfrm>
        <a:prstGeom prst="rect">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tr-TR" sz="2500" kern="1200" dirty="0">
              <a:latin typeface="Tahoma" panose="020B0604030504040204" pitchFamily="34" charset="0"/>
              <a:ea typeface="Tahoma" panose="020B0604030504040204" pitchFamily="34" charset="0"/>
              <a:cs typeface="Tahoma" panose="020B0604030504040204" pitchFamily="34" charset="0"/>
            </a:rPr>
            <a:t>Ayrık denemelerle öğretim olarak da adlandırılır.</a:t>
          </a:r>
        </a:p>
      </dsp:txBody>
      <dsp:txXfrm>
        <a:off x="7583090" y="805061"/>
        <a:ext cx="3446859" cy="206811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35105FD-6801-414C-9C7C-08A53C202894}">
      <dsp:nvSpPr>
        <dsp:cNvPr id="0" name=""/>
        <dsp:cNvSpPr/>
      </dsp:nvSpPr>
      <dsp:spPr>
        <a:xfrm rot="21300000">
          <a:off x="1294670" y="1469890"/>
          <a:ext cx="8440609" cy="738457"/>
        </a:xfrm>
        <a:prstGeom prst="mathMinus">
          <a:avLst/>
        </a:prstGeom>
        <a:gradFill rotWithShape="0">
          <a:gsLst>
            <a:gs pos="0">
              <a:schemeClr val="accent2">
                <a:tint val="40000"/>
                <a:hueOff val="0"/>
                <a:satOff val="0"/>
                <a:lumOff val="0"/>
                <a:alphaOff val="0"/>
                <a:tint val="98000"/>
                <a:lumMod val="110000"/>
              </a:schemeClr>
            </a:gs>
            <a:gs pos="84000">
              <a:schemeClr val="accent2">
                <a:tint val="40000"/>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dsp:style>
    </dsp:sp>
    <dsp:sp modelId="{1B836B53-28BD-4448-9817-CAC992B20A23}">
      <dsp:nvSpPr>
        <dsp:cNvPr id="0" name=""/>
        <dsp:cNvSpPr/>
      </dsp:nvSpPr>
      <dsp:spPr>
        <a:xfrm>
          <a:off x="1323594" y="183911"/>
          <a:ext cx="3308985" cy="1471295"/>
        </a:xfrm>
        <a:prstGeom prst="downArrow">
          <a:avLst/>
        </a:prstGeom>
        <a:gradFill rotWithShape="0">
          <a:gsLst>
            <a:gs pos="0">
              <a:schemeClr val="accent2">
                <a:hueOff val="0"/>
                <a:satOff val="0"/>
                <a:lumOff val="0"/>
                <a:alphaOff val="0"/>
                <a:tint val="98000"/>
                <a:lumMod val="110000"/>
              </a:schemeClr>
            </a:gs>
            <a:gs pos="84000">
              <a:schemeClr val="accent2">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sp>
    <dsp:sp modelId="{988F7F84-0D29-BD4C-A74C-6C2FB48FA331}">
      <dsp:nvSpPr>
        <dsp:cNvPr id="0" name=""/>
        <dsp:cNvSpPr/>
      </dsp:nvSpPr>
      <dsp:spPr>
        <a:xfrm>
          <a:off x="5845873" y="0"/>
          <a:ext cx="3529584" cy="1544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tr-TR" sz="2200" kern="1200" dirty="0">
              <a:latin typeface="Tahoma" panose="020B0604030504040204" pitchFamily="34" charset="0"/>
              <a:ea typeface="Tahoma" panose="020B0604030504040204" pitchFamily="34" charset="0"/>
              <a:cs typeface="Tahoma" panose="020B0604030504040204" pitchFamily="34" charset="0"/>
            </a:rPr>
            <a:t>Kısa sürede çok sayıda öğrenme fırsatı sunması</a:t>
          </a:r>
        </a:p>
      </dsp:txBody>
      <dsp:txXfrm>
        <a:off x="5845873" y="0"/>
        <a:ext cx="3529584" cy="1544859"/>
      </dsp:txXfrm>
    </dsp:sp>
    <dsp:sp modelId="{BD0FDBAA-3D93-124D-889A-2B15CE2EBA79}">
      <dsp:nvSpPr>
        <dsp:cNvPr id="0" name=""/>
        <dsp:cNvSpPr/>
      </dsp:nvSpPr>
      <dsp:spPr>
        <a:xfrm>
          <a:off x="6397371" y="2023030"/>
          <a:ext cx="3308985" cy="1471295"/>
        </a:xfrm>
        <a:prstGeom prst="upArrow">
          <a:avLst/>
        </a:prstGeom>
        <a:gradFill rotWithShape="0">
          <a:gsLst>
            <a:gs pos="0">
              <a:schemeClr val="accent3">
                <a:hueOff val="0"/>
                <a:satOff val="0"/>
                <a:lumOff val="0"/>
                <a:alphaOff val="0"/>
                <a:tint val="98000"/>
                <a:lumMod val="110000"/>
              </a:schemeClr>
            </a:gs>
            <a:gs pos="84000">
              <a:schemeClr val="accent3">
                <a:hueOff val="0"/>
                <a:satOff val="0"/>
                <a:lumOff val="0"/>
                <a:alphaOff val="0"/>
                <a:shade val="90000"/>
                <a:lumMod val="88000"/>
              </a:schemeClr>
            </a:gs>
          </a:gsLst>
          <a:lin ang="5400000" scaled="0"/>
        </a:gradFill>
        <a:ln>
          <a:noFill/>
        </a:ln>
        <a:effectLst>
          <a:outerShdw blurRad="38100" dist="25400" dir="5400000" rotWithShape="0">
            <a:srgbClr val="000000">
              <a:alpha val="55000"/>
            </a:srgbClr>
          </a:outerShdw>
        </a:effectLst>
      </dsp:spPr>
      <dsp:style>
        <a:lnRef idx="0">
          <a:scrgbClr r="0" g="0" b="0"/>
        </a:lnRef>
        <a:fillRef idx="3">
          <a:scrgbClr r="0" g="0" b="0"/>
        </a:fillRef>
        <a:effectRef idx="2">
          <a:scrgbClr r="0" g="0" b="0"/>
        </a:effectRef>
        <a:fontRef idx="minor">
          <a:schemeClr val="lt1"/>
        </a:fontRef>
      </dsp:style>
    </dsp:sp>
    <dsp:sp modelId="{B2107312-C69C-C54D-B541-F1038F29864D}">
      <dsp:nvSpPr>
        <dsp:cNvPr id="0" name=""/>
        <dsp:cNvSpPr/>
      </dsp:nvSpPr>
      <dsp:spPr>
        <a:xfrm>
          <a:off x="1654492" y="2133378"/>
          <a:ext cx="3529584" cy="154485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56464" tIns="156464" rIns="156464" bIns="156464" numCol="1" spcCol="1270" anchor="ctr" anchorCtr="0">
          <a:noAutofit/>
        </a:bodyPr>
        <a:lstStyle/>
        <a:p>
          <a:pPr marL="0" lvl="0" indent="0" algn="ctr" defTabSz="977900">
            <a:lnSpc>
              <a:spcPct val="90000"/>
            </a:lnSpc>
            <a:spcBef>
              <a:spcPct val="0"/>
            </a:spcBef>
            <a:spcAft>
              <a:spcPct val="35000"/>
            </a:spcAft>
            <a:buNone/>
          </a:pPr>
          <a:r>
            <a:rPr lang="tr-TR" sz="2200" kern="1200" dirty="0" err="1">
              <a:latin typeface="Tahoma" panose="020B0604030504040204" pitchFamily="34" charset="0"/>
              <a:ea typeface="Tahoma" panose="020B0604030504040204" pitchFamily="34" charset="0"/>
              <a:cs typeface="Tahoma" panose="020B0604030504040204" pitchFamily="34" charset="0"/>
            </a:rPr>
            <a:t>Güdüleyicilik</a:t>
          </a:r>
          <a:r>
            <a:rPr lang="tr-TR" sz="2200" kern="1200" dirty="0">
              <a:latin typeface="Tahoma" panose="020B0604030504040204" pitchFamily="34" charset="0"/>
              <a:ea typeface="Tahoma" panose="020B0604030504040204" pitchFamily="34" charset="0"/>
              <a:cs typeface="Tahoma" panose="020B0604030504040204" pitchFamily="34" charset="0"/>
            </a:rPr>
            <a:t> düzeyinin düşük olması ve daha fazla </a:t>
          </a:r>
          <a:r>
            <a:rPr lang="tr-TR" sz="2200" kern="1200" dirty="0" err="1">
              <a:latin typeface="Tahoma" panose="020B0604030504040204" pitchFamily="34" charset="0"/>
              <a:ea typeface="Tahoma" panose="020B0604030504040204" pitchFamily="34" charset="0"/>
              <a:cs typeface="Tahoma" panose="020B0604030504040204" pitchFamily="34" charset="0"/>
            </a:rPr>
            <a:t>yapılandırılmışlık</a:t>
          </a:r>
          <a:r>
            <a:rPr lang="tr-TR" sz="2200" kern="1200" dirty="0">
              <a:latin typeface="Tahoma" panose="020B0604030504040204" pitchFamily="34" charset="0"/>
              <a:ea typeface="Tahoma" panose="020B0604030504040204" pitchFamily="34" charset="0"/>
              <a:cs typeface="Tahoma" panose="020B0604030504040204" pitchFamily="34" charset="0"/>
            </a:rPr>
            <a:t> içermesi</a:t>
          </a:r>
        </a:p>
      </dsp:txBody>
      <dsp:txXfrm>
        <a:off x="1654492" y="2133378"/>
        <a:ext cx="3529584" cy="1544859"/>
      </dsp:txXfrm>
    </dsp:sp>
  </dsp:spTree>
</dsp:drawing>
</file>

<file path=ppt/diagrams/drawing1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8E3A20F-4685-C64A-AB13-C002BC30C0C5}">
      <dsp:nvSpPr>
        <dsp:cNvPr id="0" name=""/>
        <dsp:cNvSpPr/>
      </dsp:nvSpPr>
      <dsp:spPr>
        <a:xfrm>
          <a:off x="0" y="805061"/>
          <a:ext cx="3446859" cy="2068115"/>
        </a:xfrm>
        <a:prstGeom prst="rect">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dirty="0" err="1">
              <a:latin typeface="Tahoma" panose="020B0604030504040204" pitchFamily="34" charset="0"/>
              <a:ea typeface="Tahoma" panose="020B0604030504040204" pitchFamily="34" charset="0"/>
              <a:cs typeface="Tahoma" panose="020B0604030504040204" pitchFamily="34" charset="0"/>
            </a:rPr>
            <a:t>Drill</a:t>
          </a:r>
          <a:r>
            <a:rPr lang="tr-TR" sz="1900" kern="1200" dirty="0">
              <a:latin typeface="Tahoma" panose="020B0604030504040204" pitchFamily="34" charset="0"/>
              <a:ea typeface="Tahoma" panose="020B0604030504040204" pitchFamily="34" charset="0"/>
              <a:cs typeface="Tahoma" panose="020B0604030504040204" pitchFamily="34" charset="0"/>
            </a:rPr>
            <a:t> yöntemi içerisine </a:t>
          </a:r>
          <a:r>
            <a:rPr lang="tr-TR" sz="1900" b="1" kern="1200" dirty="0">
              <a:latin typeface="Tahoma" panose="020B0604030504040204" pitchFamily="34" charset="0"/>
              <a:ea typeface="Tahoma" panose="020B0604030504040204" pitchFamily="34" charset="0"/>
              <a:cs typeface="Tahoma" panose="020B0604030504040204" pitchFamily="34" charset="0"/>
            </a:rPr>
            <a:t>daha fazla güdüleyici etkinlikler </a:t>
          </a:r>
          <a:r>
            <a:rPr lang="tr-TR" sz="1900" kern="1200" dirty="0">
              <a:latin typeface="Tahoma" panose="020B0604030504040204" pitchFamily="34" charset="0"/>
              <a:ea typeface="Tahoma" panose="020B0604030504040204" pitchFamily="34" charset="0"/>
              <a:cs typeface="Tahoma" panose="020B0604030504040204" pitchFamily="34" charset="0"/>
            </a:rPr>
            <a:t>yerleştirerek biraz daha farklılaşan yapılandırılmış yaklaşımdır.</a:t>
          </a:r>
        </a:p>
      </dsp:txBody>
      <dsp:txXfrm>
        <a:off x="0" y="805061"/>
        <a:ext cx="3446859" cy="2068115"/>
      </dsp:txXfrm>
    </dsp:sp>
    <dsp:sp modelId="{FC414EFA-D2D3-1A43-B4C1-17FFC9194007}">
      <dsp:nvSpPr>
        <dsp:cNvPr id="0" name=""/>
        <dsp:cNvSpPr/>
      </dsp:nvSpPr>
      <dsp:spPr>
        <a:xfrm>
          <a:off x="3791545" y="805061"/>
          <a:ext cx="3446859" cy="2068115"/>
        </a:xfrm>
        <a:prstGeom prst="rect">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dirty="0">
              <a:latin typeface="Tahoma" panose="020B0604030504040204" pitchFamily="34" charset="0"/>
              <a:ea typeface="Tahoma" panose="020B0604030504040204" pitchFamily="34" charset="0"/>
              <a:cs typeface="Tahoma" panose="020B0604030504040204" pitchFamily="34" charset="0"/>
            </a:rPr>
            <a:t>Sadece hedef dil davranışı pekiştirilmez aynı zamanda </a:t>
          </a:r>
          <a:r>
            <a:rPr lang="tr-TR" sz="1900" b="1" kern="1200" dirty="0">
              <a:latin typeface="Tahoma" panose="020B0604030504040204" pitchFamily="34" charset="0"/>
              <a:ea typeface="Tahoma" panose="020B0604030504040204" pitchFamily="34" charset="0"/>
              <a:cs typeface="Tahoma" panose="020B0604030504040204" pitchFamily="34" charset="0"/>
            </a:rPr>
            <a:t>hedef uyarana bir öncül eklenir </a:t>
          </a:r>
          <a:r>
            <a:rPr lang="tr-TR" sz="1900" kern="1200" dirty="0">
              <a:latin typeface="Tahoma" panose="020B0604030504040204" pitchFamily="34" charset="0"/>
              <a:ea typeface="Tahoma" panose="020B0604030504040204" pitchFamily="34" charset="0"/>
              <a:cs typeface="Tahoma" panose="020B0604030504040204" pitchFamily="34" charset="0"/>
            </a:rPr>
            <a:t>ve hedef davranışın ortaya çıkması amacıyla  çocuğun güdülenmesi sağlanır. </a:t>
          </a:r>
        </a:p>
      </dsp:txBody>
      <dsp:txXfrm>
        <a:off x="3791545" y="805061"/>
        <a:ext cx="3446859" cy="2068115"/>
      </dsp:txXfrm>
    </dsp:sp>
    <dsp:sp modelId="{FFAEDEC4-4119-8140-944B-443B2EA066AB}">
      <dsp:nvSpPr>
        <dsp:cNvPr id="0" name=""/>
        <dsp:cNvSpPr/>
      </dsp:nvSpPr>
      <dsp:spPr>
        <a:xfrm>
          <a:off x="7583090" y="805061"/>
          <a:ext cx="3446859" cy="2068115"/>
        </a:xfrm>
        <a:prstGeom prst="rect">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tr-TR" sz="1900" kern="1200" dirty="0">
              <a:latin typeface="Tahoma" panose="020B0604030504040204" pitchFamily="34" charset="0"/>
              <a:ea typeface="Tahoma" panose="020B0604030504040204" pitchFamily="34" charset="0"/>
              <a:cs typeface="Tahoma" panose="020B0604030504040204" pitchFamily="34" charset="0"/>
            </a:rPr>
            <a:t>Öncül güdüleyici olay ve sonuç güdüleyici olay</a:t>
          </a:r>
        </a:p>
      </dsp:txBody>
      <dsp:txXfrm>
        <a:off x="7583090" y="805061"/>
        <a:ext cx="3446859" cy="2068115"/>
      </dsp:txXfrm>
    </dsp:sp>
  </dsp:spTree>
</dsp:drawing>
</file>

<file path=ppt/diagrams/drawing1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7B03F89-2CF2-9F4B-AC86-F10282971B39}">
      <dsp:nvSpPr>
        <dsp:cNvPr id="0" name=""/>
        <dsp:cNvSpPr/>
      </dsp:nvSpPr>
      <dsp:spPr>
        <a:xfrm>
          <a:off x="249897" y="1329"/>
          <a:ext cx="3290673" cy="1974404"/>
        </a:xfrm>
        <a:prstGeom prst="rect">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Tahoma" panose="020B0604030504040204" pitchFamily="34" charset="0"/>
              <a:ea typeface="Tahoma" panose="020B0604030504040204" pitchFamily="34" charset="0"/>
              <a:cs typeface="Tahoma" panose="020B0604030504040204" pitchFamily="34" charset="0"/>
            </a:rPr>
            <a:t>Sosyal öğrenme kuramına dayanır. </a:t>
          </a:r>
        </a:p>
      </dsp:txBody>
      <dsp:txXfrm>
        <a:off x="249897" y="1329"/>
        <a:ext cx="3290673" cy="1974404"/>
      </dsp:txXfrm>
    </dsp:sp>
    <dsp:sp modelId="{68F9B932-6990-8648-8461-B5C70E0F2E4F}">
      <dsp:nvSpPr>
        <dsp:cNvPr id="0" name=""/>
        <dsp:cNvSpPr/>
      </dsp:nvSpPr>
      <dsp:spPr>
        <a:xfrm>
          <a:off x="3869638" y="1329"/>
          <a:ext cx="3290673" cy="1974404"/>
        </a:xfrm>
        <a:prstGeom prst="rect">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Tahoma" panose="020B0604030504040204" pitchFamily="34" charset="0"/>
              <a:ea typeface="Tahoma" panose="020B0604030504040204" pitchFamily="34" charset="0"/>
              <a:cs typeface="Tahoma" panose="020B0604030504040204" pitchFamily="34" charset="0"/>
            </a:rPr>
            <a:t>Yoğun ve yapılandırılmış bir format kullanılır. </a:t>
          </a:r>
        </a:p>
      </dsp:txBody>
      <dsp:txXfrm>
        <a:off x="3869638" y="1329"/>
        <a:ext cx="3290673" cy="1974404"/>
      </dsp:txXfrm>
    </dsp:sp>
    <dsp:sp modelId="{B1016934-CE31-5E46-9948-846CD90E55EF}">
      <dsp:nvSpPr>
        <dsp:cNvPr id="0" name=""/>
        <dsp:cNvSpPr/>
      </dsp:nvSpPr>
      <dsp:spPr>
        <a:xfrm>
          <a:off x="7489379" y="1329"/>
          <a:ext cx="3290673" cy="1974404"/>
        </a:xfrm>
        <a:prstGeom prst="rect">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Tahoma" panose="020B0604030504040204" pitchFamily="34" charset="0"/>
              <a:ea typeface="Tahoma" panose="020B0604030504040204" pitchFamily="34" charset="0"/>
              <a:cs typeface="Tahoma" panose="020B0604030504040204" pitchFamily="34" charset="0"/>
            </a:rPr>
            <a:t>Bu yaklaşımda modeli hemen </a:t>
          </a:r>
          <a:r>
            <a:rPr lang="tr-TR" sz="2000" b="1" kern="1200" dirty="0">
              <a:latin typeface="Tahoma" panose="020B0604030504040204" pitchFamily="34" charset="0"/>
              <a:ea typeface="Tahoma" panose="020B0604030504040204" pitchFamily="34" charset="0"/>
              <a:cs typeface="Tahoma" panose="020B0604030504040204" pitchFamily="34" charset="0"/>
            </a:rPr>
            <a:t>taklit etme yerine çocuğun dinlemesi </a:t>
          </a:r>
          <a:r>
            <a:rPr lang="tr-TR" sz="2000" kern="1200" dirty="0">
              <a:latin typeface="Tahoma" panose="020B0604030504040204" pitchFamily="34" charset="0"/>
              <a:ea typeface="Tahoma" panose="020B0604030504040204" pitchFamily="34" charset="0"/>
              <a:cs typeface="Tahoma" panose="020B0604030504040204" pitchFamily="34" charset="0"/>
            </a:rPr>
            <a:t>yer alır. </a:t>
          </a:r>
        </a:p>
      </dsp:txBody>
      <dsp:txXfrm>
        <a:off x="7489379" y="1329"/>
        <a:ext cx="3290673" cy="1974404"/>
      </dsp:txXfrm>
    </dsp:sp>
    <dsp:sp modelId="{DBAB9A9A-BDE3-4849-B95A-961DE8198BA8}">
      <dsp:nvSpPr>
        <dsp:cNvPr id="0" name=""/>
        <dsp:cNvSpPr/>
      </dsp:nvSpPr>
      <dsp:spPr>
        <a:xfrm>
          <a:off x="2059767" y="2304801"/>
          <a:ext cx="3290673" cy="1974404"/>
        </a:xfrm>
        <a:prstGeom prst="rect">
          <a:avLst/>
        </a:prstGeom>
        <a:gradFill rotWithShape="0">
          <a:gsLst>
            <a:gs pos="0">
              <a:schemeClr val="accent5">
                <a:hueOff val="0"/>
                <a:satOff val="0"/>
                <a:lumOff val="0"/>
                <a:alphaOff val="0"/>
                <a:tint val="68000"/>
                <a:alpha val="90000"/>
                <a:lumMod val="100000"/>
              </a:schemeClr>
            </a:gs>
            <a:gs pos="100000">
              <a:schemeClr val="accent5">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b="1" kern="1200" dirty="0">
              <a:latin typeface="Tahoma" panose="020B0604030504040204" pitchFamily="34" charset="0"/>
              <a:ea typeface="Tahoma" panose="020B0604030504040204" pitchFamily="34" charset="0"/>
              <a:cs typeface="Tahoma" panose="020B0604030504040204" pitchFamily="34" charset="0"/>
            </a:rPr>
            <a:t>Dinleme yoluyla çocuk önce uyarılır </a:t>
          </a:r>
          <a:r>
            <a:rPr lang="tr-TR" sz="2000" kern="1200" dirty="0">
              <a:latin typeface="Tahoma" panose="020B0604030504040204" pitchFamily="34" charset="0"/>
              <a:ea typeface="Tahoma" panose="020B0604030504040204" pitchFamily="34" charset="0"/>
              <a:cs typeface="Tahoma" panose="020B0604030504040204" pitchFamily="34" charset="0"/>
            </a:rPr>
            <a:t>ardından hedef davranışı kendisi çıkarır. </a:t>
          </a:r>
        </a:p>
      </dsp:txBody>
      <dsp:txXfrm>
        <a:off x="2059767" y="2304801"/>
        <a:ext cx="3290673" cy="1974404"/>
      </dsp:txXfrm>
    </dsp:sp>
    <dsp:sp modelId="{F13C0E8B-EE2F-2540-B779-210CB364E589}">
      <dsp:nvSpPr>
        <dsp:cNvPr id="0" name=""/>
        <dsp:cNvSpPr/>
      </dsp:nvSpPr>
      <dsp:spPr>
        <a:xfrm>
          <a:off x="5679508" y="2304801"/>
          <a:ext cx="3290673" cy="1974404"/>
        </a:xfrm>
        <a:prstGeom prst="rect">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tr-TR" sz="2000" kern="1200" dirty="0">
              <a:latin typeface="Tahoma" panose="020B0604030504040204" pitchFamily="34" charset="0"/>
              <a:ea typeface="Tahoma" panose="020B0604030504040204" pitchFamily="34" charset="0"/>
              <a:cs typeface="Tahoma" panose="020B0604030504040204" pitchFamily="34" charset="0"/>
            </a:rPr>
            <a:t> Çocuğun model davranışı taklit etmesi beklenmez. Modeli dinlemesi ve modelin sunduğu uyaranlar içerisinde </a:t>
          </a:r>
          <a:r>
            <a:rPr lang="tr-TR" sz="2000" b="1" kern="1200" dirty="0">
              <a:latin typeface="Tahoma" panose="020B0604030504040204" pitchFamily="34" charset="0"/>
              <a:ea typeface="Tahoma" panose="020B0604030504040204" pitchFamily="34" charset="0"/>
              <a:cs typeface="Tahoma" panose="020B0604030504040204" pitchFamily="34" charset="0"/>
            </a:rPr>
            <a:t>benzer kalıbı yakalaması </a:t>
          </a:r>
          <a:r>
            <a:rPr lang="tr-TR" sz="2000" kern="1200" dirty="0">
              <a:latin typeface="Tahoma" panose="020B0604030504040204" pitchFamily="34" charset="0"/>
              <a:ea typeface="Tahoma" panose="020B0604030504040204" pitchFamily="34" charset="0"/>
              <a:cs typeface="Tahoma" panose="020B0604030504040204" pitchFamily="34" charset="0"/>
            </a:rPr>
            <a:t>beklenir. </a:t>
          </a:r>
        </a:p>
      </dsp:txBody>
      <dsp:txXfrm>
        <a:off x="5679508" y="2304801"/>
        <a:ext cx="3290673" cy="1974404"/>
      </dsp:txXfrm>
    </dsp:sp>
  </dsp:spTree>
</dsp:drawing>
</file>

<file path=ppt/diagrams/drawing1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417C486-03A2-FF46-9CF5-89DC322F8A83}">
      <dsp:nvSpPr>
        <dsp:cNvPr id="0" name=""/>
        <dsp:cNvSpPr/>
      </dsp:nvSpPr>
      <dsp:spPr>
        <a:xfrm>
          <a:off x="5488514" y="1094061"/>
          <a:ext cx="4821289" cy="382415"/>
        </a:xfrm>
        <a:custGeom>
          <a:avLst/>
          <a:gdLst/>
          <a:ahLst/>
          <a:cxnLst/>
          <a:rect l="0" t="0" r="0" b="0"/>
          <a:pathLst>
            <a:path>
              <a:moveTo>
                <a:pt x="0" y="0"/>
              </a:moveTo>
              <a:lnTo>
                <a:pt x="0" y="260605"/>
              </a:lnTo>
              <a:lnTo>
                <a:pt x="4821289" y="260605"/>
              </a:lnTo>
              <a:lnTo>
                <a:pt x="4821289" y="382415"/>
              </a:lnTo>
            </a:path>
          </a:pathLst>
        </a:cu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FAA2F7-111F-A64E-A72B-58B5829A8EB8}">
      <dsp:nvSpPr>
        <dsp:cNvPr id="0" name=""/>
        <dsp:cNvSpPr/>
      </dsp:nvSpPr>
      <dsp:spPr>
        <a:xfrm>
          <a:off x="5488514" y="1094061"/>
          <a:ext cx="3214193" cy="382415"/>
        </a:xfrm>
        <a:custGeom>
          <a:avLst/>
          <a:gdLst/>
          <a:ahLst/>
          <a:cxnLst/>
          <a:rect l="0" t="0" r="0" b="0"/>
          <a:pathLst>
            <a:path>
              <a:moveTo>
                <a:pt x="0" y="0"/>
              </a:moveTo>
              <a:lnTo>
                <a:pt x="0" y="260605"/>
              </a:lnTo>
              <a:lnTo>
                <a:pt x="3214193" y="260605"/>
              </a:lnTo>
              <a:lnTo>
                <a:pt x="3214193" y="382415"/>
              </a:lnTo>
            </a:path>
          </a:pathLst>
        </a:cu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28889A2-EB47-C44D-A099-8ACAF5DE0697}">
      <dsp:nvSpPr>
        <dsp:cNvPr id="0" name=""/>
        <dsp:cNvSpPr/>
      </dsp:nvSpPr>
      <dsp:spPr>
        <a:xfrm>
          <a:off x="5488514" y="1094061"/>
          <a:ext cx="1607096" cy="382415"/>
        </a:xfrm>
        <a:custGeom>
          <a:avLst/>
          <a:gdLst/>
          <a:ahLst/>
          <a:cxnLst/>
          <a:rect l="0" t="0" r="0" b="0"/>
          <a:pathLst>
            <a:path>
              <a:moveTo>
                <a:pt x="0" y="0"/>
              </a:moveTo>
              <a:lnTo>
                <a:pt x="0" y="260605"/>
              </a:lnTo>
              <a:lnTo>
                <a:pt x="1607096" y="260605"/>
              </a:lnTo>
              <a:lnTo>
                <a:pt x="1607096" y="382415"/>
              </a:lnTo>
            </a:path>
          </a:pathLst>
        </a:cu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7F1191-16AA-DC4C-94B8-26D490616FB1}">
      <dsp:nvSpPr>
        <dsp:cNvPr id="0" name=""/>
        <dsp:cNvSpPr/>
      </dsp:nvSpPr>
      <dsp:spPr>
        <a:xfrm>
          <a:off x="5442794" y="1094061"/>
          <a:ext cx="91440" cy="382415"/>
        </a:xfrm>
        <a:custGeom>
          <a:avLst/>
          <a:gdLst/>
          <a:ahLst/>
          <a:cxnLst/>
          <a:rect l="0" t="0" r="0" b="0"/>
          <a:pathLst>
            <a:path>
              <a:moveTo>
                <a:pt x="45720" y="0"/>
              </a:moveTo>
              <a:lnTo>
                <a:pt x="45720" y="382415"/>
              </a:lnTo>
            </a:path>
          </a:pathLst>
        </a:cu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756E9E3-8B87-EE4E-B058-8302E63DBF8C}">
      <dsp:nvSpPr>
        <dsp:cNvPr id="0" name=""/>
        <dsp:cNvSpPr/>
      </dsp:nvSpPr>
      <dsp:spPr>
        <a:xfrm>
          <a:off x="3881418" y="1094061"/>
          <a:ext cx="1607096" cy="382415"/>
        </a:xfrm>
        <a:custGeom>
          <a:avLst/>
          <a:gdLst/>
          <a:ahLst/>
          <a:cxnLst/>
          <a:rect l="0" t="0" r="0" b="0"/>
          <a:pathLst>
            <a:path>
              <a:moveTo>
                <a:pt x="1607096" y="0"/>
              </a:moveTo>
              <a:lnTo>
                <a:pt x="1607096" y="260605"/>
              </a:lnTo>
              <a:lnTo>
                <a:pt x="0" y="260605"/>
              </a:lnTo>
              <a:lnTo>
                <a:pt x="0" y="382415"/>
              </a:lnTo>
            </a:path>
          </a:pathLst>
        </a:cu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FB0A57B-221C-DA42-8CBA-79C9F2DC26B9}">
      <dsp:nvSpPr>
        <dsp:cNvPr id="0" name=""/>
        <dsp:cNvSpPr/>
      </dsp:nvSpPr>
      <dsp:spPr>
        <a:xfrm>
          <a:off x="2274321" y="1094061"/>
          <a:ext cx="3214193" cy="382415"/>
        </a:xfrm>
        <a:custGeom>
          <a:avLst/>
          <a:gdLst/>
          <a:ahLst/>
          <a:cxnLst/>
          <a:rect l="0" t="0" r="0" b="0"/>
          <a:pathLst>
            <a:path>
              <a:moveTo>
                <a:pt x="3214193" y="0"/>
              </a:moveTo>
              <a:lnTo>
                <a:pt x="3214193" y="260605"/>
              </a:lnTo>
              <a:lnTo>
                <a:pt x="0" y="260605"/>
              </a:lnTo>
              <a:lnTo>
                <a:pt x="0" y="382415"/>
              </a:lnTo>
            </a:path>
          </a:pathLst>
        </a:cu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79341B2-123B-C545-86BE-8C20CECDCC70}">
      <dsp:nvSpPr>
        <dsp:cNvPr id="0" name=""/>
        <dsp:cNvSpPr/>
      </dsp:nvSpPr>
      <dsp:spPr>
        <a:xfrm>
          <a:off x="667224" y="1094061"/>
          <a:ext cx="4821289" cy="382415"/>
        </a:xfrm>
        <a:custGeom>
          <a:avLst/>
          <a:gdLst/>
          <a:ahLst/>
          <a:cxnLst/>
          <a:rect l="0" t="0" r="0" b="0"/>
          <a:pathLst>
            <a:path>
              <a:moveTo>
                <a:pt x="4821289" y="0"/>
              </a:moveTo>
              <a:lnTo>
                <a:pt x="4821289" y="260605"/>
              </a:lnTo>
              <a:lnTo>
                <a:pt x="0" y="260605"/>
              </a:lnTo>
              <a:lnTo>
                <a:pt x="0" y="382415"/>
              </a:lnTo>
            </a:path>
          </a:pathLst>
        </a:cu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093E6D9-4F1F-D449-A03E-EBDB08559DAC}">
      <dsp:nvSpPr>
        <dsp:cNvPr id="0" name=""/>
        <dsp:cNvSpPr/>
      </dsp:nvSpPr>
      <dsp:spPr>
        <a:xfrm>
          <a:off x="4831066" y="259101"/>
          <a:ext cx="1314897" cy="834959"/>
        </a:xfrm>
        <a:prstGeom prst="roundRect">
          <a:avLst>
            <a:gd name="adj" fmla="val 10000"/>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FD09AD6-39AB-6C46-BE38-5168110E9563}">
      <dsp:nvSpPr>
        <dsp:cNvPr id="0" name=""/>
        <dsp:cNvSpPr/>
      </dsp:nvSpPr>
      <dsp:spPr>
        <a:xfrm>
          <a:off x="4977165" y="397896"/>
          <a:ext cx="1314897" cy="834959"/>
        </a:xfrm>
        <a:prstGeom prst="roundRect">
          <a:avLst>
            <a:gd name="adj" fmla="val 10000"/>
          </a:avLst>
        </a:prstGeom>
        <a:solidFill>
          <a:schemeClr val="lt1">
            <a:alpha val="9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Tahoma" panose="020B0604030504040204" pitchFamily="34" charset="0"/>
              <a:ea typeface="Tahoma" panose="020B0604030504040204" pitchFamily="34" charset="0"/>
              <a:cs typeface="Tahoma" panose="020B0604030504040204" pitchFamily="34" charset="0"/>
            </a:rPr>
            <a:t>Sözel İşlemler</a:t>
          </a:r>
        </a:p>
      </dsp:txBody>
      <dsp:txXfrm>
        <a:off x="5001620" y="422351"/>
        <a:ext cx="1265987" cy="786049"/>
      </dsp:txXfrm>
    </dsp:sp>
    <dsp:sp modelId="{D8123DD6-567D-9E49-B506-059037D13BFA}">
      <dsp:nvSpPr>
        <dsp:cNvPr id="0" name=""/>
        <dsp:cNvSpPr/>
      </dsp:nvSpPr>
      <dsp:spPr>
        <a:xfrm>
          <a:off x="9776" y="1476477"/>
          <a:ext cx="1314897" cy="834959"/>
        </a:xfrm>
        <a:prstGeom prst="roundRect">
          <a:avLst>
            <a:gd name="adj" fmla="val 1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31AC1DA6-A3FD-4F4A-9622-EA6AC8D9F792}">
      <dsp:nvSpPr>
        <dsp:cNvPr id="0" name=""/>
        <dsp:cNvSpPr/>
      </dsp:nvSpPr>
      <dsp:spPr>
        <a:xfrm>
          <a:off x="155875" y="1615271"/>
          <a:ext cx="1314897" cy="834959"/>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Tahoma" panose="020B0604030504040204" pitchFamily="34" charset="0"/>
              <a:ea typeface="Tahoma" panose="020B0604030504040204" pitchFamily="34" charset="0"/>
              <a:cs typeface="Tahoma" panose="020B0604030504040204" pitchFamily="34" charset="0"/>
            </a:rPr>
            <a:t>Talep etme (</a:t>
          </a:r>
          <a:r>
            <a:rPr lang="tr-TR" sz="1400" kern="1200" dirty="0" err="1">
              <a:latin typeface="Tahoma" panose="020B0604030504040204" pitchFamily="34" charset="0"/>
              <a:ea typeface="Tahoma" panose="020B0604030504040204" pitchFamily="34" charset="0"/>
              <a:cs typeface="Tahoma" panose="020B0604030504040204" pitchFamily="34" charset="0"/>
            </a:rPr>
            <a:t>mand</a:t>
          </a:r>
          <a:r>
            <a:rPr lang="tr-TR" sz="1400" kern="1200" dirty="0">
              <a:latin typeface="Tahoma" panose="020B0604030504040204" pitchFamily="34" charset="0"/>
              <a:ea typeface="Tahoma" panose="020B0604030504040204" pitchFamily="34" charset="0"/>
              <a:cs typeface="Tahoma" panose="020B0604030504040204" pitchFamily="34" charset="0"/>
            </a:rPr>
            <a:t>)</a:t>
          </a:r>
        </a:p>
      </dsp:txBody>
      <dsp:txXfrm>
        <a:off x="180330" y="1639726"/>
        <a:ext cx="1265987" cy="786049"/>
      </dsp:txXfrm>
    </dsp:sp>
    <dsp:sp modelId="{FAA4D781-6B53-BA46-AB18-F333F47438CB}">
      <dsp:nvSpPr>
        <dsp:cNvPr id="0" name=""/>
        <dsp:cNvSpPr/>
      </dsp:nvSpPr>
      <dsp:spPr>
        <a:xfrm>
          <a:off x="1616872" y="1476477"/>
          <a:ext cx="1314897" cy="834959"/>
        </a:xfrm>
        <a:prstGeom prst="roundRect">
          <a:avLst>
            <a:gd name="adj" fmla="val 1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60F7562F-7DA1-E947-A516-F09232D125CF}">
      <dsp:nvSpPr>
        <dsp:cNvPr id="0" name=""/>
        <dsp:cNvSpPr/>
      </dsp:nvSpPr>
      <dsp:spPr>
        <a:xfrm>
          <a:off x="1762972" y="1615271"/>
          <a:ext cx="1314897" cy="834959"/>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Tahoma" panose="020B0604030504040204" pitchFamily="34" charset="0"/>
              <a:ea typeface="Tahoma" panose="020B0604030504040204" pitchFamily="34" charset="0"/>
              <a:cs typeface="Tahoma" panose="020B0604030504040204" pitchFamily="34" charset="0"/>
            </a:rPr>
            <a:t>Taklide dayalı tepki (</a:t>
          </a:r>
          <a:r>
            <a:rPr lang="tr-TR" sz="1400" kern="1200" dirty="0" err="1">
              <a:latin typeface="Tahoma" panose="020B0604030504040204" pitchFamily="34" charset="0"/>
              <a:ea typeface="Tahoma" panose="020B0604030504040204" pitchFamily="34" charset="0"/>
              <a:cs typeface="Tahoma" panose="020B0604030504040204" pitchFamily="34" charset="0"/>
            </a:rPr>
            <a:t>echoic</a:t>
          </a:r>
          <a:r>
            <a:rPr lang="tr-TR" sz="1400" kern="1200" dirty="0">
              <a:latin typeface="Tahoma" panose="020B0604030504040204" pitchFamily="34" charset="0"/>
              <a:ea typeface="Tahoma" panose="020B0604030504040204" pitchFamily="34" charset="0"/>
              <a:cs typeface="Tahoma" panose="020B0604030504040204" pitchFamily="34" charset="0"/>
            </a:rPr>
            <a:t>)</a:t>
          </a:r>
        </a:p>
      </dsp:txBody>
      <dsp:txXfrm>
        <a:off x="1787427" y="1639726"/>
        <a:ext cx="1265987" cy="786049"/>
      </dsp:txXfrm>
    </dsp:sp>
    <dsp:sp modelId="{55F368D7-9732-584E-BE7C-A058B7345A6D}">
      <dsp:nvSpPr>
        <dsp:cNvPr id="0" name=""/>
        <dsp:cNvSpPr/>
      </dsp:nvSpPr>
      <dsp:spPr>
        <a:xfrm>
          <a:off x="3223969" y="1476477"/>
          <a:ext cx="1314897" cy="834959"/>
        </a:xfrm>
        <a:prstGeom prst="roundRect">
          <a:avLst>
            <a:gd name="adj" fmla="val 1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107A769-9855-CB43-88EF-B529247F0CF9}">
      <dsp:nvSpPr>
        <dsp:cNvPr id="0" name=""/>
        <dsp:cNvSpPr/>
      </dsp:nvSpPr>
      <dsp:spPr>
        <a:xfrm>
          <a:off x="3370069" y="1615271"/>
          <a:ext cx="1314897" cy="834959"/>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Tahoma" panose="020B0604030504040204" pitchFamily="34" charset="0"/>
              <a:ea typeface="Tahoma" panose="020B0604030504040204" pitchFamily="34" charset="0"/>
              <a:cs typeface="Tahoma" panose="020B0604030504040204" pitchFamily="34" charset="0"/>
            </a:rPr>
            <a:t>Sözel olmayan uyarana tepki (</a:t>
          </a:r>
          <a:r>
            <a:rPr lang="tr-TR" sz="1400" kern="1200" dirty="0" err="1">
              <a:latin typeface="Tahoma" panose="020B0604030504040204" pitchFamily="34" charset="0"/>
              <a:ea typeface="Tahoma" panose="020B0604030504040204" pitchFamily="34" charset="0"/>
              <a:cs typeface="Tahoma" panose="020B0604030504040204" pitchFamily="34" charset="0"/>
            </a:rPr>
            <a:t>tact</a:t>
          </a:r>
          <a:r>
            <a:rPr lang="tr-TR" sz="1400" kern="1200" dirty="0">
              <a:latin typeface="Tahoma" panose="020B0604030504040204" pitchFamily="34" charset="0"/>
              <a:ea typeface="Tahoma" panose="020B0604030504040204" pitchFamily="34" charset="0"/>
              <a:cs typeface="Tahoma" panose="020B0604030504040204" pitchFamily="34" charset="0"/>
            </a:rPr>
            <a:t>)</a:t>
          </a:r>
        </a:p>
      </dsp:txBody>
      <dsp:txXfrm>
        <a:off x="3394524" y="1639726"/>
        <a:ext cx="1265987" cy="786049"/>
      </dsp:txXfrm>
    </dsp:sp>
    <dsp:sp modelId="{18F3B11A-E4CC-CD4D-BD97-02D3210F453B}">
      <dsp:nvSpPr>
        <dsp:cNvPr id="0" name=""/>
        <dsp:cNvSpPr/>
      </dsp:nvSpPr>
      <dsp:spPr>
        <a:xfrm>
          <a:off x="4831066" y="1476477"/>
          <a:ext cx="1314897" cy="834959"/>
        </a:xfrm>
        <a:prstGeom prst="roundRect">
          <a:avLst>
            <a:gd name="adj" fmla="val 1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5841A2AE-8626-C041-BFD6-8589C1D82097}">
      <dsp:nvSpPr>
        <dsp:cNvPr id="0" name=""/>
        <dsp:cNvSpPr/>
      </dsp:nvSpPr>
      <dsp:spPr>
        <a:xfrm>
          <a:off x="4977165" y="1615271"/>
          <a:ext cx="1314897" cy="834959"/>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Tahoma" panose="020B0604030504040204" pitchFamily="34" charset="0"/>
              <a:ea typeface="Tahoma" panose="020B0604030504040204" pitchFamily="34" charset="0"/>
              <a:cs typeface="Tahoma" panose="020B0604030504040204" pitchFamily="34" charset="0"/>
            </a:rPr>
            <a:t>Sözel uyarana tepki (</a:t>
          </a:r>
          <a:r>
            <a:rPr lang="tr-TR" sz="1400" kern="1200" dirty="0" err="1">
              <a:latin typeface="Tahoma" panose="020B0604030504040204" pitchFamily="34" charset="0"/>
              <a:ea typeface="Tahoma" panose="020B0604030504040204" pitchFamily="34" charset="0"/>
              <a:cs typeface="Tahoma" panose="020B0604030504040204" pitchFamily="34" charset="0"/>
            </a:rPr>
            <a:t>intraverbal</a:t>
          </a:r>
          <a:r>
            <a:rPr lang="tr-TR" sz="1400" kern="1200" dirty="0">
              <a:latin typeface="Tahoma" panose="020B0604030504040204" pitchFamily="34" charset="0"/>
              <a:ea typeface="Tahoma" panose="020B0604030504040204" pitchFamily="34" charset="0"/>
              <a:cs typeface="Tahoma" panose="020B0604030504040204" pitchFamily="34" charset="0"/>
            </a:rPr>
            <a:t>)</a:t>
          </a:r>
        </a:p>
      </dsp:txBody>
      <dsp:txXfrm>
        <a:off x="5001620" y="1639726"/>
        <a:ext cx="1265987" cy="786049"/>
      </dsp:txXfrm>
    </dsp:sp>
    <dsp:sp modelId="{0B3C1D3F-8BEC-4244-8839-E4E08F001D80}">
      <dsp:nvSpPr>
        <dsp:cNvPr id="0" name=""/>
        <dsp:cNvSpPr/>
      </dsp:nvSpPr>
      <dsp:spPr>
        <a:xfrm>
          <a:off x="6438162" y="1476477"/>
          <a:ext cx="1314897" cy="834959"/>
        </a:xfrm>
        <a:prstGeom prst="roundRect">
          <a:avLst>
            <a:gd name="adj" fmla="val 1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A8AC772F-E615-7148-8EE1-2BE8C255E8F2}">
      <dsp:nvSpPr>
        <dsp:cNvPr id="0" name=""/>
        <dsp:cNvSpPr/>
      </dsp:nvSpPr>
      <dsp:spPr>
        <a:xfrm>
          <a:off x="6584262" y="1615271"/>
          <a:ext cx="1314897" cy="834959"/>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Tahoma" panose="020B0604030504040204" pitchFamily="34" charset="0"/>
              <a:ea typeface="Tahoma" panose="020B0604030504040204" pitchFamily="34" charset="0"/>
              <a:cs typeface="Tahoma" panose="020B0604030504040204" pitchFamily="34" charset="0"/>
            </a:rPr>
            <a:t>Metne dayalı tepki (</a:t>
          </a:r>
          <a:r>
            <a:rPr lang="tr-TR" sz="1400" kern="1200" dirty="0" err="1">
              <a:latin typeface="Tahoma" panose="020B0604030504040204" pitchFamily="34" charset="0"/>
              <a:ea typeface="Tahoma" panose="020B0604030504040204" pitchFamily="34" charset="0"/>
              <a:cs typeface="Tahoma" panose="020B0604030504040204" pitchFamily="34" charset="0"/>
            </a:rPr>
            <a:t>textual</a:t>
          </a:r>
          <a:r>
            <a:rPr lang="tr-TR" sz="1400" kern="1200" dirty="0">
              <a:latin typeface="Tahoma" panose="020B0604030504040204" pitchFamily="34" charset="0"/>
              <a:ea typeface="Tahoma" panose="020B0604030504040204" pitchFamily="34" charset="0"/>
              <a:cs typeface="Tahoma" panose="020B0604030504040204" pitchFamily="34" charset="0"/>
            </a:rPr>
            <a:t>)</a:t>
          </a:r>
        </a:p>
      </dsp:txBody>
      <dsp:txXfrm>
        <a:off x="6608717" y="1639726"/>
        <a:ext cx="1265987" cy="786049"/>
      </dsp:txXfrm>
    </dsp:sp>
    <dsp:sp modelId="{12BD83D7-B3BA-4D47-8674-A6BE23DCC0A0}">
      <dsp:nvSpPr>
        <dsp:cNvPr id="0" name=""/>
        <dsp:cNvSpPr/>
      </dsp:nvSpPr>
      <dsp:spPr>
        <a:xfrm>
          <a:off x="8045259" y="1476477"/>
          <a:ext cx="1314897" cy="834959"/>
        </a:xfrm>
        <a:prstGeom prst="roundRect">
          <a:avLst>
            <a:gd name="adj" fmla="val 1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0CEAE578-6D35-B446-A110-56451367EBCA}">
      <dsp:nvSpPr>
        <dsp:cNvPr id="0" name=""/>
        <dsp:cNvSpPr/>
      </dsp:nvSpPr>
      <dsp:spPr>
        <a:xfrm>
          <a:off x="8191358" y="1615271"/>
          <a:ext cx="1314897" cy="834959"/>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a:latin typeface="Tahoma" panose="020B0604030504040204" pitchFamily="34" charset="0"/>
              <a:ea typeface="Tahoma" panose="020B0604030504040204" pitchFamily="34" charset="0"/>
              <a:cs typeface="Tahoma" panose="020B0604030504040204" pitchFamily="34" charset="0"/>
            </a:rPr>
            <a:t>Transkripsiyon</a:t>
          </a:r>
        </a:p>
      </dsp:txBody>
      <dsp:txXfrm>
        <a:off x="8215813" y="1639726"/>
        <a:ext cx="1265987" cy="786049"/>
      </dsp:txXfrm>
    </dsp:sp>
    <dsp:sp modelId="{47E91DC6-3322-D14A-BCAB-D0B9534C79B9}">
      <dsp:nvSpPr>
        <dsp:cNvPr id="0" name=""/>
        <dsp:cNvSpPr/>
      </dsp:nvSpPr>
      <dsp:spPr>
        <a:xfrm>
          <a:off x="9652355" y="1476477"/>
          <a:ext cx="1314897" cy="834959"/>
        </a:xfrm>
        <a:prstGeom prst="roundRect">
          <a:avLst>
            <a:gd name="adj" fmla="val 1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F88626B2-D2A3-5440-94BC-10CA8D75923B}">
      <dsp:nvSpPr>
        <dsp:cNvPr id="0" name=""/>
        <dsp:cNvSpPr/>
      </dsp:nvSpPr>
      <dsp:spPr>
        <a:xfrm>
          <a:off x="9798455" y="1615271"/>
          <a:ext cx="1314897" cy="834959"/>
        </a:xfrm>
        <a:prstGeom prst="roundRect">
          <a:avLst>
            <a:gd name="adj" fmla="val 10000"/>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tr-TR" sz="1400" kern="1200" dirty="0" err="1">
              <a:latin typeface="Tahoma" panose="020B0604030504040204" pitchFamily="34" charset="0"/>
              <a:ea typeface="Tahoma" panose="020B0604030504040204" pitchFamily="34" charset="0"/>
              <a:cs typeface="Tahoma" panose="020B0604030504040204" pitchFamily="34" charset="0"/>
            </a:rPr>
            <a:t>Otoklitik</a:t>
          </a:r>
          <a:endParaRPr lang="tr-TR" sz="1400" kern="1200" dirty="0">
            <a:latin typeface="Tahoma" panose="020B0604030504040204" pitchFamily="34" charset="0"/>
            <a:ea typeface="Tahoma" panose="020B0604030504040204" pitchFamily="34" charset="0"/>
            <a:cs typeface="Tahoma" panose="020B0604030504040204" pitchFamily="34" charset="0"/>
          </a:endParaRPr>
        </a:p>
      </dsp:txBody>
      <dsp:txXfrm>
        <a:off x="9822910" y="1639726"/>
        <a:ext cx="1265987" cy="78604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14B9FE1-289F-3C44-A02C-E2B9F02B6679}">
      <dsp:nvSpPr>
        <dsp:cNvPr id="0" name=""/>
        <dsp:cNvSpPr/>
      </dsp:nvSpPr>
      <dsp:spPr>
        <a:xfrm>
          <a:off x="861130" y="0"/>
          <a:ext cx="2354072" cy="1765554"/>
        </a:xfrm>
        <a:prstGeom prst="upArrow">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2731B72E-40B5-A341-94AF-3003A05D5F4C}">
      <dsp:nvSpPr>
        <dsp:cNvPr id="0" name=""/>
        <dsp:cNvSpPr/>
      </dsp:nvSpPr>
      <dsp:spPr>
        <a:xfrm>
          <a:off x="3285825" y="0"/>
          <a:ext cx="6176772" cy="1765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256" tIns="0" rIns="270256" bIns="270256" numCol="1" spcCol="1270" anchor="ctr" anchorCtr="0">
          <a:noAutofit/>
        </a:bodyPr>
        <a:lstStyle/>
        <a:p>
          <a:pPr marL="0" lvl="0" indent="0" algn="l" defTabSz="1689100">
            <a:lnSpc>
              <a:spcPct val="90000"/>
            </a:lnSpc>
            <a:spcBef>
              <a:spcPct val="0"/>
            </a:spcBef>
            <a:spcAft>
              <a:spcPct val="35000"/>
            </a:spcAft>
            <a:buNone/>
          </a:pPr>
          <a:r>
            <a:rPr lang="tr-TR" sz="3800" kern="1200" dirty="0">
              <a:latin typeface="Tahoma" panose="020B0604030504040204" pitchFamily="34" charset="0"/>
              <a:ea typeface="Tahoma" panose="020B0604030504040204" pitchFamily="34" charset="0"/>
              <a:cs typeface="Tahoma" panose="020B0604030504040204" pitchFamily="34" charset="0"/>
            </a:rPr>
            <a:t>Duydukları sözcük sayısı (4 yaş=26 milyon sözcük)</a:t>
          </a:r>
        </a:p>
      </dsp:txBody>
      <dsp:txXfrm>
        <a:off x="3285825" y="0"/>
        <a:ext cx="6176772" cy="1765554"/>
      </dsp:txXfrm>
    </dsp:sp>
    <dsp:sp modelId="{5F104DB2-CE3C-4E43-BD54-A616D54FF1AC}">
      <dsp:nvSpPr>
        <dsp:cNvPr id="0" name=""/>
        <dsp:cNvSpPr/>
      </dsp:nvSpPr>
      <dsp:spPr>
        <a:xfrm>
          <a:off x="1567352" y="1912683"/>
          <a:ext cx="2354072" cy="1765554"/>
        </a:xfrm>
        <a:prstGeom prst="downArrow">
          <a:avLst/>
        </a:prstGeom>
        <a:gradFill rotWithShape="0">
          <a:gsLst>
            <a:gs pos="0">
              <a:schemeClr val="accent4">
                <a:hueOff val="-7576108"/>
                <a:satOff val="28364"/>
                <a:lumOff val="392"/>
                <a:alphaOff val="0"/>
                <a:tint val="68000"/>
                <a:alpha val="90000"/>
                <a:lumMod val="100000"/>
              </a:schemeClr>
            </a:gs>
            <a:gs pos="100000">
              <a:schemeClr val="accent4">
                <a:hueOff val="-7576108"/>
                <a:satOff val="28364"/>
                <a:lumOff val="392"/>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sp>
    <dsp:sp modelId="{18F4D1EE-C4C6-5E4E-9DE3-DAB93BA0F6ED}">
      <dsp:nvSpPr>
        <dsp:cNvPr id="0" name=""/>
        <dsp:cNvSpPr/>
      </dsp:nvSpPr>
      <dsp:spPr>
        <a:xfrm>
          <a:off x="3992047" y="1912683"/>
          <a:ext cx="6176772" cy="17655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0256" tIns="0" rIns="270256" bIns="270256" numCol="1" spcCol="1270" anchor="ctr" anchorCtr="0">
          <a:noAutofit/>
        </a:bodyPr>
        <a:lstStyle/>
        <a:p>
          <a:pPr marL="0" lvl="0" indent="0" algn="l" defTabSz="1689100">
            <a:lnSpc>
              <a:spcPct val="90000"/>
            </a:lnSpc>
            <a:spcBef>
              <a:spcPct val="0"/>
            </a:spcBef>
            <a:spcAft>
              <a:spcPct val="35000"/>
            </a:spcAft>
            <a:buNone/>
          </a:pPr>
          <a:r>
            <a:rPr lang="tr-TR" sz="3800" kern="1200" dirty="0">
              <a:latin typeface="Tahoma" panose="020B0604030504040204" pitchFamily="34" charset="0"/>
              <a:ea typeface="Tahoma" panose="020B0604030504040204" pitchFamily="34" charset="0"/>
              <a:cs typeface="Tahoma" panose="020B0604030504040204" pitchFamily="34" charset="0"/>
            </a:rPr>
            <a:t>Dil gelişimi</a:t>
          </a:r>
        </a:p>
      </dsp:txBody>
      <dsp:txXfrm>
        <a:off x="3992047" y="1912683"/>
        <a:ext cx="6176772" cy="17655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025560D-3A72-FB42-A557-C1E1994962CB}">
      <dsp:nvSpPr>
        <dsp:cNvPr id="0" name=""/>
        <dsp:cNvSpPr/>
      </dsp:nvSpPr>
      <dsp:spPr>
        <a:xfrm rot="5400000">
          <a:off x="-124867" y="125323"/>
          <a:ext cx="832452" cy="582716"/>
        </a:xfrm>
        <a:prstGeom prst="chevron">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ahoma" panose="020B0604030504040204" pitchFamily="34" charset="0"/>
              <a:ea typeface="Tahoma" panose="020B0604030504040204" pitchFamily="34" charset="0"/>
              <a:cs typeface="Tahoma" panose="020B0604030504040204" pitchFamily="34" charset="0"/>
            </a:rPr>
            <a:t>1</a:t>
          </a:r>
        </a:p>
      </dsp:txBody>
      <dsp:txXfrm rot="-5400000">
        <a:off x="1" y="291813"/>
        <a:ext cx="582716" cy="249736"/>
      </dsp:txXfrm>
    </dsp:sp>
    <dsp:sp modelId="{574740C5-47CE-9D43-A972-BFBC8E7AD5B6}">
      <dsp:nvSpPr>
        <dsp:cNvPr id="0" name=""/>
        <dsp:cNvSpPr/>
      </dsp:nvSpPr>
      <dsp:spPr>
        <a:xfrm rot="5400000">
          <a:off x="5535786" y="-4952613"/>
          <a:ext cx="541094" cy="10447233"/>
        </a:xfrm>
        <a:prstGeom prst="round2SameRect">
          <a:avLst/>
        </a:prstGeom>
        <a:solidFill>
          <a:schemeClr val="lt1">
            <a:alpha val="90000"/>
            <a:hueOff val="0"/>
            <a:satOff val="0"/>
            <a:lumOff val="0"/>
            <a:alphaOff val="0"/>
          </a:schemeClr>
        </a:solidFill>
        <a:ln w="12700" cap="rnd" cmpd="sng" algn="ctr">
          <a:solidFill>
            <a:schemeClr val="accent2">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tr-TR" sz="2200" kern="1200" dirty="0">
              <a:latin typeface="Tahoma" panose="020B0604030504040204" pitchFamily="34" charset="0"/>
              <a:ea typeface="Tahoma" panose="020B0604030504040204" pitchFamily="34" charset="0"/>
              <a:cs typeface="Tahoma" panose="020B0604030504040204" pitchFamily="34" charset="0"/>
            </a:rPr>
            <a:t>Çocuğun mevcut dil performansını ortaya koymak üzere </a:t>
          </a:r>
          <a:r>
            <a:rPr lang="tr-TR" sz="2200" b="1" kern="1200" dirty="0">
              <a:latin typeface="Tahoma" panose="020B0604030504040204" pitchFamily="34" charset="0"/>
              <a:ea typeface="Tahoma" panose="020B0604030504040204" pitchFamily="34" charset="0"/>
              <a:cs typeface="Tahoma" panose="020B0604030504040204" pitchFamily="34" charset="0"/>
            </a:rPr>
            <a:t>değerlendirme yapma</a:t>
          </a:r>
        </a:p>
      </dsp:txBody>
      <dsp:txXfrm rot="-5400000">
        <a:off x="582717" y="26870"/>
        <a:ext cx="10420819" cy="488266"/>
      </dsp:txXfrm>
    </dsp:sp>
    <dsp:sp modelId="{8AB7AE5A-D025-5A4C-BBED-D90156A88547}">
      <dsp:nvSpPr>
        <dsp:cNvPr id="0" name=""/>
        <dsp:cNvSpPr/>
      </dsp:nvSpPr>
      <dsp:spPr>
        <a:xfrm rot="5400000">
          <a:off x="-124867" y="836541"/>
          <a:ext cx="832452" cy="582716"/>
        </a:xfrm>
        <a:prstGeom prst="chevron">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w="12700" cap="rnd" cmpd="sng" algn="ctr">
          <a:solidFill>
            <a:schemeClr val="accent3">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ahoma" panose="020B0604030504040204" pitchFamily="34" charset="0"/>
              <a:ea typeface="Tahoma" panose="020B0604030504040204" pitchFamily="34" charset="0"/>
              <a:cs typeface="Tahoma" panose="020B0604030504040204" pitchFamily="34" charset="0"/>
            </a:rPr>
            <a:t>2</a:t>
          </a:r>
        </a:p>
      </dsp:txBody>
      <dsp:txXfrm rot="-5400000">
        <a:off x="1" y="1003031"/>
        <a:ext cx="582716" cy="249736"/>
      </dsp:txXfrm>
    </dsp:sp>
    <dsp:sp modelId="{9BD90A54-5FA3-3742-B796-62927E202D7A}">
      <dsp:nvSpPr>
        <dsp:cNvPr id="0" name=""/>
        <dsp:cNvSpPr/>
      </dsp:nvSpPr>
      <dsp:spPr>
        <a:xfrm rot="5400000">
          <a:off x="5535786" y="-4241395"/>
          <a:ext cx="541094" cy="10447233"/>
        </a:xfrm>
        <a:prstGeom prst="round2SameRect">
          <a:avLst/>
        </a:prstGeom>
        <a:solidFill>
          <a:schemeClr val="lt1">
            <a:alpha val="90000"/>
            <a:hueOff val="0"/>
            <a:satOff val="0"/>
            <a:lumOff val="0"/>
            <a:alphaOff val="0"/>
          </a:schemeClr>
        </a:solidFill>
        <a:ln w="12700" cap="rnd" cmpd="sng" algn="ctr">
          <a:solidFill>
            <a:schemeClr val="accent3">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tr-TR" sz="2200" kern="1200" dirty="0">
              <a:latin typeface="Tahoma" panose="020B0604030504040204" pitchFamily="34" charset="0"/>
              <a:ea typeface="Tahoma" panose="020B0604030504040204" pitchFamily="34" charset="0"/>
              <a:cs typeface="Tahoma" panose="020B0604030504040204" pitchFamily="34" charset="0"/>
            </a:rPr>
            <a:t>Hedef davranış(</a:t>
          </a:r>
          <a:r>
            <a:rPr lang="tr-TR" sz="2200" kern="1200" dirty="0" err="1">
              <a:latin typeface="Tahoma" panose="020B0604030504040204" pitchFamily="34" charset="0"/>
              <a:ea typeface="Tahoma" panose="020B0604030504040204" pitchFamily="34" charset="0"/>
              <a:cs typeface="Tahoma" panose="020B0604030504040204" pitchFamily="34" charset="0"/>
            </a:rPr>
            <a:t>lar</a:t>
          </a:r>
          <a:r>
            <a:rPr lang="tr-TR" sz="2200" kern="1200" dirty="0">
              <a:latin typeface="Tahoma" panose="020B0604030504040204" pitchFamily="34" charset="0"/>
              <a:ea typeface="Tahoma" panose="020B0604030504040204" pitchFamily="34" charset="0"/>
              <a:cs typeface="Tahoma" panose="020B0604030504040204" pitchFamily="34" charset="0"/>
            </a:rPr>
            <a:t>)ı seçme</a:t>
          </a:r>
        </a:p>
      </dsp:txBody>
      <dsp:txXfrm rot="-5400000">
        <a:off x="582717" y="738088"/>
        <a:ext cx="10420819" cy="488266"/>
      </dsp:txXfrm>
    </dsp:sp>
    <dsp:sp modelId="{CFB6C8FD-44D3-454A-BC19-293A0C42C534}">
      <dsp:nvSpPr>
        <dsp:cNvPr id="0" name=""/>
        <dsp:cNvSpPr/>
      </dsp:nvSpPr>
      <dsp:spPr>
        <a:xfrm rot="5400000">
          <a:off x="-124867" y="1547760"/>
          <a:ext cx="832452" cy="582716"/>
        </a:xfrm>
        <a:prstGeom prst="chevron">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w="12700" cap="rnd" cmpd="sng" algn="ctr">
          <a:solidFill>
            <a:schemeClr val="accent4">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ahoma" panose="020B0604030504040204" pitchFamily="34" charset="0"/>
              <a:ea typeface="Tahoma" panose="020B0604030504040204" pitchFamily="34" charset="0"/>
              <a:cs typeface="Tahoma" panose="020B0604030504040204" pitchFamily="34" charset="0"/>
            </a:rPr>
            <a:t>3</a:t>
          </a:r>
        </a:p>
      </dsp:txBody>
      <dsp:txXfrm rot="-5400000">
        <a:off x="1" y="1714250"/>
        <a:ext cx="582716" cy="249736"/>
      </dsp:txXfrm>
    </dsp:sp>
    <dsp:sp modelId="{F2DDBF83-FA40-5442-95AE-C3852E8C0667}">
      <dsp:nvSpPr>
        <dsp:cNvPr id="0" name=""/>
        <dsp:cNvSpPr/>
      </dsp:nvSpPr>
      <dsp:spPr>
        <a:xfrm rot="5400000">
          <a:off x="5535786" y="-3530176"/>
          <a:ext cx="541094" cy="10447233"/>
        </a:xfrm>
        <a:prstGeom prst="round2SameRect">
          <a:avLst/>
        </a:prstGeom>
        <a:solidFill>
          <a:schemeClr val="lt1">
            <a:alpha val="90000"/>
            <a:hueOff val="0"/>
            <a:satOff val="0"/>
            <a:lumOff val="0"/>
            <a:alphaOff val="0"/>
          </a:schemeClr>
        </a:solidFill>
        <a:ln w="12700" cap="rnd"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tr-TR" sz="2200" kern="1200" dirty="0">
              <a:latin typeface="Tahoma" panose="020B0604030504040204" pitchFamily="34" charset="0"/>
              <a:ea typeface="Tahoma" panose="020B0604030504040204" pitchFamily="34" charset="0"/>
              <a:cs typeface="Tahoma" panose="020B0604030504040204" pitchFamily="34" charset="0"/>
            </a:rPr>
            <a:t>Öğretim yöntemini seçme ve uygulama</a:t>
          </a:r>
        </a:p>
      </dsp:txBody>
      <dsp:txXfrm rot="-5400000">
        <a:off x="582717" y="1449307"/>
        <a:ext cx="10420819" cy="488266"/>
      </dsp:txXfrm>
    </dsp:sp>
    <dsp:sp modelId="{2D2B41A9-3460-AE42-9328-999C3DA1433B}">
      <dsp:nvSpPr>
        <dsp:cNvPr id="0" name=""/>
        <dsp:cNvSpPr/>
      </dsp:nvSpPr>
      <dsp:spPr>
        <a:xfrm rot="5400000">
          <a:off x="-124867" y="2258979"/>
          <a:ext cx="832452" cy="582716"/>
        </a:xfrm>
        <a:prstGeom prst="chevron">
          <a:avLst/>
        </a:prstGeom>
        <a:gradFill rotWithShape="0">
          <a:gsLst>
            <a:gs pos="0">
              <a:schemeClr val="accent5">
                <a:hueOff val="0"/>
                <a:satOff val="0"/>
                <a:lumOff val="0"/>
                <a:alphaOff val="0"/>
                <a:tint val="68000"/>
                <a:alpha val="90000"/>
                <a:lumMod val="100000"/>
              </a:schemeClr>
            </a:gs>
            <a:gs pos="100000">
              <a:schemeClr val="accent5">
                <a:hueOff val="0"/>
                <a:satOff val="0"/>
                <a:lumOff val="0"/>
                <a:alphaOff val="0"/>
                <a:tint val="90000"/>
                <a:lumMod val="95000"/>
              </a:schemeClr>
            </a:gs>
          </a:gsLst>
          <a:lin ang="5400000" scaled="1"/>
        </a:gradFill>
        <a:ln w="12700" cap="rnd" cmpd="sng" algn="ctr">
          <a:solidFill>
            <a:schemeClr val="accent5">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ahoma" panose="020B0604030504040204" pitchFamily="34" charset="0"/>
              <a:ea typeface="Tahoma" panose="020B0604030504040204" pitchFamily="34" charset="0"/>
              <a:cs typeface="Tahoma" panose="020B0604030504040204" pitchFamily="34" charset="0"/>
            </a:rPr>
            <a:t>4</a:t>
          </a:r>
        </a:p>
      </dsp:txBody>
      <dsp:txXfrm rot="-5400000">
        <a:off x="1" y="2425469"/>
        <a:ext cx="582716" cy="249736"/>
      </dsp:txXfrm>
    </dsp:sp>
    <dsp:sp modelId="{0CD95229-AEA0-FB49-B2AF-82172F68692A}">
      <dsp:nvSpPr>
        <dsp:cNvPr id="0" name=""/>
        <dsp:cNvSpPr/>
      </dsp:nvSpPr>
      <dsp:spPr>
        <a:xfrm rot="5400000">
          <a:off x="5535786" y="-2818958"/>
          <a:ext cx="541094" cy="10447233"/>
        </a:xfrm>
        <a:prstGeom prst="round2SameRect">
          <a:avLst/>
        </a:prstGeom>
        <a:solidFill>
          <a:schemeClr val="lt1">
            <a:alpha val="90000"/>
            <a:hueOff val="0"/>
            <a:satOff val="0"/>
            <a:lumOff val="0"/>
            <a:alphaOff val="0"/>
          </a:schemeClr>
        </a:solidFill>
        <a:ln w="12700" cap="rnd" cmpd="sng" algn="ctr">
          <a:solidFill>
            <a:schemeClr val="accent5">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tr-TR" sz="2200" kern="1200" dirty="0">
              <a:latin typeface="Tahoma" panose="020B0604030504040204" pitchFamily="34" charset="0"/>
              <a:ea typeface="Tahoma" panose="020B0604030504040204" pitchFamily="34" charset="0"/>
              <a:cs typeface="Tahoma" panose="020B0604030504040204" pitchFamily="34" charset="0"/>
            </a:rPr>
            <a:t>Çocuk belirlenen ölçütü karşılayıncaya değin öğretime devam etme</a:t>
          </a:r>
        </a:p>
      </dsp:txBody>
      <dsp:txXfrm rot="-5400000">
        <a:off x="582717" y="2160525"/>
        <a:ext cx="10420819" cy="488266"/>
      </dsp:txXfrm>
    </dsp:sp>
    <dsp:sp modelId="{DD223E22-D60F-C44C-A638-5C60F4521F9A}">
      <dsp:nvSpPr>
        <dsp:cNvPr id="0" name=""/>
        <dsp:cNvSpPr/>
      </dsp:nvSpPr>
      <dsp:spPr>
        <a:xfrm rot="5400000">
          <a:off x="-124867" y="2970197"/>
          <a:ext cx="832452" cy="582716"/>
        </a:xfrm>
        <a:prstGeom prst="chevron">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w="12700" cap="rnd" cmpd="sng" algn="ctr">
          <a:solidFill>
            <a:schemeClr val="accent6">
              <a:hueOff val="0"/>
              <a:satOff val="0"/>
              <a:lumOff val="0"/>
              <a:alphaOff val="0"/>
            </a:schemeClr>
          </a:solidFill>
          <a:prstDash val="solid"/>
        </a:ln>
        <a:effectLst/>
      </dsp:spPr>
      <dsp:style>
        <a:lnRef idx="1">
          <a:scrgbClr r="0" g="0" b="0"/>
        </a:lnRef>
        <a:fillRef idx="2">
          <a:scrgbClr r="0" g="0" b="0"/>
        </a:fillRef>
        <a:effectRef idx="1">
          <a:scrgbClr r="0" g="0" b="0"/>
        </a:effectRef>
        <a:fontRef idx="minor">
          <a:schemeClr val="dk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ahoma" panose="020B0604030504040204" pitchFamily="34" charset="0"/>
              <a:ea typeface="Tahoma" panose="020B0604030504040204" pitchFamily="34" charset="0"/>
              <a:cs typeface="Tahoma" panose="020B0604030504040204" pitchFamily="34" charset="0"/>
            </a:rPr>
            <a:t>5</a:t>
          </a:r>
        </a:p>
      </dsp:txBody>
      <dsp:txXfrm rot="-5400000">
        <a:off x="1" y="3136687"/>
        <a:ext cx="582716" cy="249736"/>
      </dsp:txXfrm>
    </dsp:sp>
    <dsp:sp modelId="{E7AF7582-7DBB-6049-A394-6A864A3AEACF}">
      <dsp:nvSpPr>
        <dsp:cNvPr id="0" name=""/>
        <dsp:cNvSpPr/>
      </dsp:nvSpPr>
      <dsp:spPr>
        <a:xfrm rot="5400000">
          <a:off x="5535786" y="-2107739"/>
          <a:ext cx="541094" cy="10447233"/>
        </a:xfrm>
        <a:prstGeom prst="round2SameRect">
          <a:avLst/>
        </a:prstGeom>
        <a:solidFill>
          <a:schemeClr val="lt1">
            <a:alpha val="90000"/>
            <a:hueOff val="0"/>
            <a:satOff val="0"/>
            <a:lumOff val="0"/>
            <a:alphaOff val="0"/>
          </a:schemeClr>
        </a:solidFill>
        <a:ln w="12700" cap="rnd" cmpd="sng" algn="ctr">
          <a:solidFill>
            <a:schemeClr val="accent6">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l" defTabSz="977900">
            <a:lnSpc>
              <a:spcPct val="90000"/>
            </a:lnSpc>
            <a:spcBef>
              <a:spcPct val="0"/>
            </a:spcBef>
            <a:spcAft>
              <a:spcPct val="15000"/>
            </a:spcAft>
            <a:buChar char="•"/>
          </a:pPr>
          <a:r>
            <a:rPr lang="tr-TR" sz="2200" kern="1200" dirty="0">
              <a:latin typeface="Tahoma" panose="020B0604030504040204" pitchFamily="34" charset="0"/>
              <a:ea typeface="Tahoma" panose="020B0604030504040204" pitchFamily="34" charset="0"/>
              <a:cs typeface="Tahoma" panose="020B0604030504040204" pitchFamily="34" charset="0"/>
            </a:rPr>
            <a:t>Edinilen davranışın kalıcılığı ve genellemesine ilişkin planlama yapma</a:t>
          </a:r>
        </a:p>
      </dsp:txBody>
      <dsp:txXfrm rot="-5400000">
        <a:off x="582717" y="2871744"/>
        <a:ext cx="10420819" cy="48826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09914E3-B1CB-6C46-9A60-B96F6E5ED247}">
      <dsp:nvSpPr>
        <dsp:cNvPr id="0" name=""/>
        <dsp:cNvSpPr/>
      </dsp:nvSpPr>
      <dsp:spPr>
        <a:xfrm>
          <a:off x="218782" y="431360"/>
          <a:ext cx="5190970" cy="1622178"/>
        </a:xfrm>
        <a:prstGeom prst="rect">
          <a:avLst/>
        </a:prstGeom>
        <a:solidFill>
          <a:schemeClr val="lt1">
            <a:alpha val="4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98755" tIns="125730" rIns="125730" bIns="125730" numCol="1" spcCol="1270" anchor="ctr" anchorCtr="0">
          <a:noAutofit/>
        </a:bodyPr>
        <a:lstStyle/>
        <a:p>
          <a:pPr marL="0" lvl="0" indent="0" algn="l" defTabSz="1466850">
            <a:lnSpc>
              <a:spcPct val="90000"/>
            </a:lnSpc>
            <a:spcBef>
              <a:spcPct val="0"/>
            </a:spcBef>
            <a:spcAft>
              <a:spcPct val="35000"/>
            </a:spcAft>
            <a:buNone/>
          </a:pPr>
          <a:r>
            <a:rPr lang="tr-TR" sz="3300" kern="1200" dirty="0">
              <a:latin typeface="Tahoma" panose="020B0604030504040204" pitchFamily="34" charset="0"/>
              <a:ea typeface="Tahoma" panose="020B0604030504040204" pitchFamily="34" charset="0"/>
              <a:cs typeface="Tahoma" panose="020B0604030504040204" pitchFamily="34" charset="0"/>
            </a:rPr>
            <a:t>Müdahalenin kendisi</a:t>
          </a:r>
        </a:p>
      </dsp:txBody>
      <dsp:txXfrm>
        <a:off x="218782" y="431360"/>
        <a:ext cx="5190970" cy="1622178"/>
      </dsp:txXfrm>
    </dsp:sp>
    <dsp:sp modelId="{E927CD8B-4C66-A646-A192-CDBD35C6572A}">
      <dsp:nvSpPr>
        <dsp:cNvPr id="0" name=""/>
        <dsp:cNvSpPr/>
      </dsp:nvSpPr>
      <dsp:spPr>
        <a:xfrm>
          <a:off x="2492" y="197046"/>
          <a:ext cx="1135524" cy="1703287"/>
        </a:xfrm>
        <a:prstGeom prst="rect">
          <a:avLst/>
        </a:prstGeom>
        <a:solidFill>
          <a:schemeClr val="accent2">
            <a:tint val="5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17EE54B-173F-3345-96E8-F850C4B30369}">
      <dsp:nvSpPr>
        <dsp:cNvPr id="0" name=""/>
        <dsp:cNvSpPr/>
      </dsp:nvSpPr>
      <dsp:spPr>
        <a:xfrm>
          <a:off x="5836487" y="431360"/>
          <a:ext cx="5190970" cy="1622178"/>
        </a:xfrm>
        <a:prstGeom prst="rect">
          <a:avLst/>
        </a:prstGeom>
        <a:solidFill>
          <a:schemeClr val="lt1">
            <a:alpha val="4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98755" tIns="125730" rIns="125730" bIns="125730" numCol="1" spcCol="1270" anchor="ctr" anchorCtr="0">
          <a:noAutofit/>
        </a:bodyPr>
        <a:lstStyle/>
        <a:p>
          <a:pPr marL="0" lvl="0" indent="0" algn="l" defTabSz="1466850">
            <a:lnSpc>
              <a:spcPct val="90000"/>
            </a:lnSpc>
            <a:spcBef>
              <a:spcPct val="0"/>
            </a:spcBef>
            <a:spcAft>
              <a:spcPct val="35000"/>
            </a:spcAft>
            <a:buNone/>
          </a:pPr>
          <a:r>
            <a:rPr lang="tr-TR" sz="3300" kern="1200" dirty="0">
              <a:latin typeface="Tahoma" panose="020B0604030504040204" pitchFamily="34" charset="0"/>
              <a:ea typeface="Tahoma" panose="020B0604030504040204" pitchFamily="34" charset="0"/>
              <a:cs typeface="Tahoma" panose="020B0604030504040204" pitchFamily="34" charset="0"/>
            </a:rPr>
            <a:t>Etkinliğin meydana geldiği fiziksel bağlam</a:t>
          </a:r>
        </a:p>
      </dsp:txBody>
      <dsp:txXfrm>
        <a:off x="5836487" y="431360"/>
        <a:ext cx="5190970" cy="1622178"/>
      </dsp:txXfrm>
    </dsp:sp>
    <dsp:sp modelId="{3A18C4F2-4129-2046-B2F9-83E5978209AC}">
      <dsp:nvSpPr>
        <dsp:cNvPr id="0" name=""/>
        <dsp:cNvSpPr/>
      </dsp:nvSpPr>
      <dsp:spPr>
        <a:xfrm>
          <a:off x="5620197" y="197046"/>
          <a:ext cx="1135524" cy="1703287"/>
        </a:xfrm>
        <a:prstGeom prst="rect">
          <a:avLst/>
        </a:prstGeom>
        <a:solidFill>
          <a:schemeClr val="accent3">
            <a:tint val="5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724F2CBF-FAA3-444B-B03E-FD2FD7455F43}">
      <dsp:nvSpPr>
        <dsp:cNvPr id="0" name=""/>
        <dsp:cNvSpPr/>
      </dsp:nvSpPr>
      <dsp:spPr>
        <a:xfrm>
          <a:off x="3027635" y="2473502"/>
          <a:ext cx="5190970" cy="1622178"/>
        </a:xfrm>
        <a:prstGeom prst="rect">
          <a:avLst/>
        </a:prstGeom>
        <a:solidFill>
          <a:schemeClr val="lt1">
            <a:alpha val="40000"/>
            <a:hueOff val="0"/>
            <a:satOff val="0"/>
            <a:lumOff val="0"/>
            <a:alphaOff val="0"/>
          </a:schemeClr>
        </a:solidFill>
        <a:ln w="12700" cap="rnd" cmpd="sng" algn="ctr">
          <a:solidFill>
            <a:schemeClr val="accent1">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1098755" tIns="125730" rIns="125730" bIns="125730" numCol="1" spcCol="1270" anchor="ctr" anchorCtr="0">
          <a:noAutofit/>
        </a:bodyPr>
        <a:lstStyle/>
        <a:p>
          <a:pPr marL="0" lvl="0" indent="0" algn="l" defTabSz="1466850">
            <a:lnSpc>
              <a:spcPct val="90000"/>
            </a:lnSpc>
            <a:spcBef>
              <a:spcPct val="0"/>
            </a:spcBef>
            <a:spcAft>
              <a:spcPct val="35000"/>
            </a:spcAft>
            <a:buNone/>
          </a:pPr>
          <a:r>
            <a:rPr lang="tr-TR" sz="3300" kern="1200" dirty="0">
              <a:latin typeface="Tahoma" panose="020B0604030504040204" pitchFamily="34" charset="0"/>
              <a:ea typeface="Tahoma" panose="020B0604030504040204" pitchFamily="34" charset="0"/>
              <a:cs typeface="Tahoma" panose="020B0604030504040204" pitchFamily="34" charset="0"/>
            </a:rPr>
            <a:t>Müdahale sürecinde bireyin etkileşimde bulunduğu bireyler</a:t>
          </a:r>
        </a:p>
      </dsp:txBody>
      <dsp:txXfrm>
        <a:off x="3027635" y="2473502"/>
        <a:ext cx="5190970" cy="1622178"/>
      </dsp:txXfrm>
    </dsp:sp>
    <dsp:sp modelId="{C2053BE7-EEBA-724F-921B-84DA101AA5EB}">
      <dsp:nvSpPr>
        <dsp:cNvPr id="0" name=""/>
        <dsp:cNvSpPr/>
      </dsp:nvSpPr>
      <dsp:spPr>
        <a:xfrm>
          <a:off x="2811344" y="2239188"/>
          <a:ext cx="1135524" cy="1703287"/>
        </a:xfrm>
        <a:prstGeom prst="rect">
          <a:avLst/>
        </a:prstGeom>
        <a:solidFill>
          <a:schemeClr val="accent4">
            <a:tint val="50000"/>
            <a:hueOff val="0"/>
            <a:satOff val="0"/>
            <a:lumOff val="0"/>
            <a:alphaOff val="0"/>
          </a:schemeClr>
        </a:solidFill>
        <a:ln w="2222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8CCE671-7593-6146-B36D-B7991F7E7B42}">
      <dsp:nvSpPr>
        <dsp:cNvPr id="0" name=""/>
        <dsp:cNvSpPr/>
      </dsp:nvSpPr>
      <dsp:spPr>
        <a:xfrm>
          <a:off x="4335664" y="2468316"/>
          <a:ext cx="2358621" cy="2358621"/>
        </a:xfrm>
        <a:prstGeom prst="ellipse">
          <a:avLst/>
        </a:prstGeom>
        <a:gradFill rotWithShape="0">
          <a:gsLst>
            <a:gs pos="0">
              <a:schemeClr val="accent1">
                <a:hueOff val="0"/>
                <a:satOff val="0"/>
                <a:lumOff val="0"/>
                <a:alphaOff val="0"/>
                <a:tint val="68000"/>
                <a:alpha val="90000"/>
                <a:lumMod val="100000"/>
              </a:schemeClr>
            </a:gs>
            <a:gs pos="100000">
              <a:schemeClr val="accent1">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6510" tIns="16510" rIns="16510" bIns="16510" numCol="1" spcCol="1270" anchor="ctr" anchorCtr="0">
          <a:noAutofit/>
        </a:bodyPr>
        <a:lstStyle/>
        <a:p>
          <a:pPr marL="0" lvl="0" indent="0" algn="ctr" defTabSz="1155700">
            <a:lnSpc>
              <a:spcPct val="90000"/>
            </a:lnSpc>
            <a:spcBef>
              <a:spcPct val="0"/>
            </a:spcBef>
            <a:spcAft>
              <a:spcPct val="35000"/>
            </a:spcAft>
            <a:buNone/>
          </a:pPr>
          <a:r>
            <a:rPr lang="tr-TR" sz="2600" kern="1200" dirty="0">
              <a:latin typeface="Tahoma" panose="020B0604030504040204" pitchFamily="34" charset="0"/>
              <a:ea typeface="Tahoma" panose="020B0604030504040204" pitchFamily="34" charset="0"/>
              <a:cs typeface="Tahoma" panose="020B0604030504040204" pitchFamily="34" charset="0"/>
            </a:rPr>
            <a:t>Hangi tekniği seçmeliyim</a:t>
          </a:r>
        </a:p>
      </dsp:txBody>
      <dsp:txXfrm>
        <a:off x="4681076" y="2813728"/>
        <a:ext cx="1667797" cy="1667797"/>
      </dsp:txXfrm>
    </dsp:sp>
    <dsp:sp modelId="{9BDB2BE7-234F-7F4C-8212-AF240435AED3}">
      <dsp:nvSpPr>
        <dsp:cNvPr id="0" name=""/>
        <dsp:cNvSpPr/>
      </dsp:nvSpPr>
      <dsp:spPr>
        <a:xfrm rot="11700000">
          <a:off x="2553932" y="2753001"/>
          <a:ext cx="1753222" cy="672207"/>
        </a:xfrm>
        <a:prstGeom prst="leftArrow">
          <a:avLst>
            <a:gd name="adj1" fmla="val 60000"/>
            <a:gd name="adj2" fmla="val 5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82A90B52-5A88-B44F-9904-1FE8637BAD46}">
      <dsp:nvSpPr>
        <dsp:cNvPr id="0" name=""/>
        <dsp:cNvSpPr/>
      </dsp:nvSpPr>
      <dsp:spPr>
        <a:xfrm>
          <a:off x="1463457" y="1965945"/>
          <a:ext cx="2240690" cy="1792552"/>
        </a:xfrm>
        <a:prstGeom prst="roundRect">
          <a:avLst>
            <a:gd name="adj" fmla="val 1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tr-TR" sz="1500" kern="1200" dirty="0" err="1">
              <a:latin typeface="Tahoma" panose="020B0604030504040204" pitchFamily="34" charset="0"/>
              <a:ea typeface="Tahoma" panose="020B0604030504040204" pitchFamily="34" charset="0"/>
              <a:cs typeface="Tahoma" panose="020B0604030504040204" pitchFamily="34" charset="0"/>
            </a:rPr>
            <a:t>Öğretimsel</a:t>
          </a:r>
          <a:r>
            <a:rPr lang="tr-TR" sz="1500" kern="1200" dirty="0">
              <a:latin typeface="Tahoma" panose="020B0604030504040204" pitchFamily="34" charset="0"/>
              <a:ea typeface="Tahoma" panose="020B0604030504040204" pitchFamily="34" charset="0"/>
              <a:cs typeface="Tahoma" panose="020B0604030504040204" pitchFamily="34" charset="0"/>
            </a:rPr>
            <a:t> amaçlar(iletişim başlatma=doğal öğretim/ sözcük öğretme=yapılandırılmış öğretim)</a:t>
          </a:r>
        </a:p>
      </dsp:txBody>
      <dsp:txXfrm>
        <a:off x="1515959" y="2018447"/>
        <a:ext cx="2135686" cy="1687548"/>
      </dsp:txXfrm>
    </dsp:sp>
    <dsp:sp modelId="{5CE26B3F-0B95-8245-9CED-7EA8DDEC7E9A}">
      <dsp:nvSpPr>
        <dsp:cNvPr id="0" name=""/>
        <dsp:cNvSpPr/>
      </dsp:nvSpPr>
      <dsp:spPr>
        <a:xfrm rot="14700000">
          <a:off x="3726369" y="1355745"/>
          <a:ext cx="1753222" cy="672207"/>
        </a:xfrm>
        <a:prstGeom prst="leftArrow">
          <a:avLst>
            <a:gd name="adj1" fmla="val 60000"/>
            <a:gd name="adj2" fmla="val 50000"/>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2DE6A579-2454-804E-B38C-BC5AE98710EA}">
      <dsp:nvSpPr>
        <dsp:cNvPr id="0" name=""/>
        <dsp:cNvSpPr/>
      </dsp:nvSpPr>
      <dsp:spPr>
        <a:xfrm>
          <a:off x="3112163" y="1093"/>
          <a:ext cx="2240690" cy="1792552"/>
        </a:xfrm>
        <a:prstGeom prst="roundRect">
          <a:avLst>
            <a:gd name="adj" fmla="val 10000"/>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Tahoma" panose="020B0604030504040204" pitchFamily="34" charset="0"/>
              <a:ea typeface="Tahoma" panose="020B0604030504040204" pitchFamily="34" charset="0"/>
              <a:cs typeface="Tahoma" panose="020B0604030504040204" pitchFamily="34" charset="0"/>
            </a:rPr>
            <a:t>Ortam</a:t>
          </a:r>
        </a:p>
      </dsp:txBody>
      <dsp:txXfrm>
        <a:off x="3164665" y="53595"/>
        <a:ext cx="2135686" cy="1687548"/>
      </dsp:txXfrm>
    </dsp:sp>
    <dsp:sp modelId="{19D48693-F34C-F844-8C71-3634F407B886}">
      <dsp:nvSpPr>
        <dsp:cNvPr id="0" name=""/>
        <dsp:cNvSpPr/>
      </dsp:nvSpPr>
      <dsp:spPr>
        <a:xfrm rot="17700000">
          <a:off x="5550357" y="1355745"/>
          <a:ext cx="1753222" cy="672207"/>
        </a:xfrm>
        <a:prstGeom prst="leftArrow">
          <a:avLst>
            <a:gd name="adj1" fmla="val 60000"/>
            <a:gd name="adj2" fmla="val 50000"/>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336298A3-81AB-0C43-A3C8-C91488CE0507}">
      <dsp:nvSpPr>
        <dsp:cNvPr id="0" name=""/>
        <dsp:cNvSpPr/>
      </dsp:nvSpPr>
      <dsp:spPr>
        <a:xfrm>
          <a:off x="5677095" y="1093"/>
          <a:ext cx="2240690" cy="1792552"/>
        </a:xfrm>
        <a:prstGeom prst="roundRect">
          <a:avLst>
            <a:gd name="adj" fmla="val 10000"/>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Tahoma" panose="020B0604030504040204" pitchFamily="34" charset="0"/>
              <a:ea typeface="Tahoma" panose="020B0604030504040204" pitchFamily="34" charset="0"/>
              <a:cs typeface="Tahoma" panose="020B0604030504040204" pitchFamily="34" charset="0"/>
            </a:rPr>
            <a:t>Araç-gereçler</a:t>
          </a:r>
        </a:p>
      </dsp:txBody>
      <dsp:txXfrm>
        <a:off x="5729597" y="53595"/>
        <a:ext cx="2135686" cy="1687548"/>
      </dsp:txXfrm>
    </dsp:sp>
    <dsp:sp modelId="{087AB536-705E-8346-9CA2-4B95D2D1D74F}">
      <dsp:nvSpPr>
        <dsp:cNvPr id="0" name=""/>
        <dsp:cNvSpPr/>
      </dsp:nvSpPr>
      <dsp:spPr>
        <a:xfrm rot="20700000">
          <a:off x="6722794" y="2753001"/>
          <a:ext cx="1753222" cy="672207"/>
        </a:xfrm>
        <a:prstGeom prst="leftArrow">
          <a:avLst>
            <a:gd name="adj1" fmla="val 60000"/>
            <a:gd name="adj2" fmla="val 50000"/>
          </a:avLst>
        </a:prstGeom>
        <a:gradFill rotWithShape="0">
          <a:gsLst>
            <a:gs pos="0">
              <a:schemeClr val="accent5">
                <a:hueOff val="0"/>
                <a:satOff val="0"/>
                <a:lumOff val="0"/>
                <a:alphaOff val="0"/>
                <a:tint val="68000"/>
                <a:alpha val="90000"/>
                <a:lumMod val="100000"/>
              </a:schemeClr>
            </a:gs>
            <a:gs pos="100000">
              <a:schemeClr val="accent5">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sp>
    <dsp:sp modelId="{65F90CF5-AB52-E247-B476-DA37EDF2A774}">
      <dsp:nvSpPr>
        <dsp:cNvPr id="0" name=""/>
        <dsp:cNvSpPr/>
      </dsp:nvSpPr>
      <dsp:spPr>
        <a:xfrm>
          <a:off x="7325802" y="1965945"/>
          <a:ext cx="2240690" cy="1792552"/>
        </a:xfrm>
        <a:prstGeom prst="roundRect">
          <a:avLst>
            <a:gd name="adj" fmla="val 10000"/>
          </a:avLst>
        </a:prstGeom>
        <a:gradFill rotWithShape="0">
          <a:gsLst>
            <a:gs pos="0">
              <a:schemeClr val="accent5">
                <a:hueOff val="0"/>
                <a:satOff val="0"/>
                <a:lumOff val="0"/>
                <a:alphaOff val="0"/>
                <a:tint val="68000"/>
                <a:alpha val="90000"/>
                <a:lumMod val="100000"/>
              </a:schemeClr>
            </a:gs>
            <a:gs pos="100000">
              <a:schemeClr val="accent5">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8575" tIns="28575" rIns="28575" bIns="28575" numCol="1" spcCol="1270" anchor="ctr" anchorCtr="0">
          <a:noAutofit/>
        </a:bodyPr>
        <a:lstStyle/>
        <a:p>
          <a:pPr marL="0" lvl="0" indent="0" algn="ctr" defTabSz="666750">
            <a:lnSpc>
              <a:spcPct val="90000"/>
            </a:lnSpc>
            <a:spcBef>
              <a:spcPct val="0"/>
            </a:spcBef>
            <a:spcAft>
              <a:spcPct val="35000"/>
            </a:spcAft>
            <a:buNone/>
          </a:pPr>
          <a:r>
            <a:rPr lang="tr-TR" sz="1500" kern="1200" dirty="0">
              <a:latin typeface="Tahoma" panose="020B0604030504040204" pitchFamily="34" charset="0"/>
              <a:ea typeface="Tahoma" panose="020B0604030504040204" pitchFamily="34" charset="0"/>
              <a:cs typeface="Tahoma" panose="020B0604030504040204" pitchFamily="34" charset="0"/>
            </a:rPr>
            <a:t>Personel</a:t>
          </a:r>
        </a:p>
      </dsp:txBody>
      <dsp:txXfrm>
        <a:off x="7378304" y="2018447"/>
        <a:ext cx="2135686" cy="1687548"/>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B7CA04D-91D7-1545-BA71-C4D2EE708D8F}">
      <dsp:nvSpPr>
        <dsp:cNvPr id="0" name=""/>
        <dsp:cNvSpPr/>
      </dsp:nvSpPr>
      <dsp:spPr>
        <a:xfrm>
          <a:off x="2132455" y="943971"/>
          <a:ext cx="3246119" cy="3246119"/>
        </a:xfrm>
        <a:prstGeom prst="ellipse">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w="12700" cap="rnd"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D96862FF-55D3-334B-9AAA-B95F01538CE6}">
      <dsp:nvSpPr>
        <dsp:cNvPr id="0" name=""/>
        <dsp:cNvSpPr/>
      </dsp:nvSpPr>
      <dsp:spPr>
        <a:xfrm>
          <a:off x="2493044" y="1304561"/>
          <a:ext cx="2524939" cy="2524939"/>
        </a:xfrm>
        <a:prstGeom prst="ellipse">
          <a:avLst/>
        </a:prstGeom>
        <a:gradFill rotWithShape="0">
          <a:gsLst>
            <a:gs pos="0">
              <a:schemeClr val="accent5">
                <a:hueOff val="0"/>
                <a:satOff val="0"/>
                <a:lumOff val="0"/>
                <a:alphaOff val="0"/>
                <a:tint val="68000"/>
                <a:alpha val="90000"/>
                <a:lumMod val="100000"/>
              </a:schemeClr>
            </a:gs>
            <a:gs pos="100000">
              <a:schemeClr val="accent5">
                <a:hueOff val="0"/>
                <a:satOff val="0"/>
                <a:lumOff val="0"/>
                <a:alphaOff val="0"/>
                <a:tint val="90000"/>
                <a:lumMod val="95000"/>
              </a:schemeClr>
            </a:gs>
          </a:gsLst>
          <a:lin ang="5400000" scaled="1"/>
        </a:gradFill>
        <a:ln w="12700" cap="rnd"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C2926BAC-F4BD-8640-B2B2-4024E1436596}">
      <dsp:nvSpPr>
        <dsp:cNvPr id="0" name=""/>
        <dsp:cNvSpPr/>
      </dsp:nvSpPr>
      <dsp:spPr>
        <a:xfrm>
          <a:off x="2853634" y="1665150"/>
          <a:ext cx="1803760" cy="1803760"/>
        </a:xfrm>
        <a:prstGeom prst="ellipse">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w="12700" cap="rnd"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7DDD542C-7D3D-C14C-906D-DC202262310F}">
      <dsp:nvSpPr>
        <dsp:cNvPr id="0" name=""/>
        <dsp:cNvSpPr/>
      </dsp:nvSpPr>
      <dsp:spPr>
        <a:xfrm>
          <a:off x="3214494" y="2026011"/>
          <a:ext cx="1082039" cy="1082039"/>
        </a:xfrm>
        <a:prstGeom prst="ellipse">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w="12700" cap="rnd"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2887B3FC-55FE-2849-979D-5111BBF9A967}">
      <dsp:nvSpPr>
        <dsp:cNvPr id="0" name=""/>
        <dsp:cNvSpPr/>
      </dsp:nvSpPr>
      <dsp:spPr>
        <a:xfrm>
          <a:off x="3575084" y="2386600"/>
          <a:ext cx="360860" cy="360860"/>
        </a:xfrm>
        <a:prstGeom prst="ellips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lt1">
              <a:hueOff val="0"/>
              <a:satOff val="0"/>
              <a:lumOff val="0"/>
              <a:alphaOff val="0"/>
            </a:schemeClr>
          </a:solidFill>
          <a:prstDash val="solid"/>
        </a:ln>
        <a:effectLst/>
        <a:scene3d>
          <a:camera prst="orthographicFront"/>
          <a:lightRig rig="flat" dir="t"/>
        </a:scene3d>
        <a:sp3d prstMaterial="dkEdge">
          <a:bevelT w="8200" h="38100"/>
        </a:sp3d>
      </dsp:spPr>
      <dsp:style>
        <a:lnRef idx="1">
          <a:scrgbClr r="0" g="0" b="0"/>
        </a:lnRef>
        <a:fillRef idx="2">
          <a:scrgbClr r="0" g="0" b="0"/>
        </a:fillRef>
        <a:effectRef idx="0">
          <a:scrgbClr r="0" g="0" b="0"/>
        </a:effectRef>
        <a:fontRef idx="minor">
          <a:schemeClr val="dk1"/>
        </a:fontRef>
      </dsp:style>
    </dsp:sp>
    <dsp:sp modelId="{33FC9832-0D09-584A-A2E3-DABB8128D70E}">
      <dsp:nvSpPr>
        <dsp:cNvPr id="0" name=""/>
        <dsp:cNvSpPr/>
      </dsp:nvSpPr>
      <dsp:spPr>
        <a:xfrm>
          <a:off x="5905871" y="150262"/>
          <a:ext cx="4332741" cy="573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tr-TR" sz="2000" kern="1200" dirty="0">
              <a:latin typeface="Tahoma" panose="020B0604030504040204" pitchFamily="34" charset="0"/>
              <a:ea typeface="Tahoma" panose="020B0604030504040204" pitchFamily="34" charset="0"/>
              <a:cs typeface="Tahoma" panose="020B0604030504040204" pitchFamily="34" charset="0"/>
            </a:rPr>
            <a:t>Ayrık denemelerle öğretim</a:t>
          </a:r>
        </a:p>
      </dsp:txBody>
      <dsp:txXfrm>
        <a:off x="5905871" y="150262"/>
        <a:ext cx="4332741" cy="573048"/>
      </dsp:txXfrm>
    </dsp:sp>
    <dsp:sp modelId="{157B7AF7-2163-F848-81DB-B69C3E673ECB}">
      <dsp:nvSpPr>
        <dsp:cNvPr id="0" name=""/>
        <dsp:cNvSpPr/>
      </dsp:nvSpPr>
      <dsp:spPr>
        <a:xfrm>
          <a:off x="5513829" y="424592"/>
          <a:ext cx="405764" cy="0"/>
        </a:xfrm>
        <a:prstGeom prst="lin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6203B0A4-0D0C-AC48-94F6-03EFB9DF649B}">
      <dsp:nvSpPr>
        <dsp:cNvPr id="0" name=""/>
        <dsp:cNvSpPr/>
      </dsp:nvSpPr>
      <dsp:spPr>
        <a:xfrm rot="5400000">
          <a:off x="3562100" y="618007"/>
          <a:ext cx="2142438" cy="1755609"/>
        </a:xfrm>
        <a:prstGeom prst="lin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1453686C-3A64-4640-87EE-980F30DBE1E7}">
      <dsp:nvSpPr>
        <dsp:cNvPr id="0" name=""/>
        <dsp:cNvSpPr/>
      </dsp:nvSpPr>
      <dsp:spPr>
        <a:xfrm>
          <a:off x="5919594" y="744010"/>
          <a:ext cx="1623059" cy="573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tr-TR" sz="2000" kern="1200" dirty="0" err="1">
              <a:latin typeface="Tahoma" panose="020B0604030504040204" pitchFamily="34" charset="0"/>
              <a:ea typeface="Tahoma" panose="020B0604030504040204" pitchFamily="34" charset="0"/>
              <a:cs typeface="Tahoma" panose="020B0604030504040204" pitchFamily="34" charset="0"/>
            </a:rPr>
            <a:t>Drill</a:t>
          </a:r>
          <a:endParaRPr lang="tr-TR" sz="2000" kern="1200" dirty="0">
            <a:latin typeface="Tahoma" panose="020B0604030504040204" pitchFamily="34" charset="0"/>
            <a:ea typeface="Tahoma" panose="020B0604030504040204" pitchFamily="34" charset="0"/>
            <a:cs typeface="Tahoma" panose="020B0604030504040204" pitchFamily="34" charset="0"/>
          </a:endParaRPr>
        </a:p>
      </dsp:txBody>
      <dsp:txXfrm>
        <a:off x="5919594" y="744010"/>
        <a:ext cx="1623059" cy="573048"/>
      </dsp:txXfrm>
    </dsp:sp>
    <dsp:sp modelId="{83A97B56-F757-1A42-9618-47B1E703BD4A}">
      <dsp:nvSpPr>
        <dsp:cNvPr id="0" name=""/>
        <dsp:cNvSpPr/>
      </dsp:nvSpPr>
      <dsp:spPr>
        <a:xfrm>
          <a:off x="5513829" y="1030534"/>
          <a:ext cx="405764" cy="0"/>
        </a:xfrm>
        <a:prstGeom prst="lin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67BE0BD1-EEBF-034A-AD00-655F3A907A6C}">
      <dsp:nvSpPr>
        <dsp:cNvPr id="0" name=""/>
        <dsp:cNvSpPr/>
      </dsp:nvSpPr>
      <dsp:spPr>
        <a:xfrm rot="5400000">
          <a:off x="3876919" y="1177908"/>
          <a:ext cx="1783850" cy="1487804"/>
        </a:xfrm>
        <a:prstGeom prst="lin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3183F462-B3C1-0543-9CC8-0F1BC5D92886}">
      <dsp:nvSpPr>
        <dsp:cNvPr id="0" name=""/>
        <dsp:cNvSpPr/>
      </dsp:nvSpPr>
      <dsp:spPr>
        <a:xfrm>
          <a:off x="5919594" y="1349952"/>
          <a:ext cx="1623059" cy="573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tr-TR" sz="2000" kern="1200" dirty="0" err="1">
              <a:latin typeface="Tahoma" panose="020B0604030504040204" pitchFamily="34" charset="0"/>
              <a:ea typeface="Tahoma" panose="020B0604030504040204" pitchFamily="34" charset="0"/>
              <a:cs typeface="Tahoma" panose="020B0604030504040204" pitchFamily="34" charset="0"/>
            </a:rPr>
            <a:t>Drill-play</a:t>
          </a:r>
          <a:endParaRPr lang="tr-TR" sz="2000" kern="1200" dirty="0">
            <a:latin typeface="Tahoma" panose="020B0604030504040204" pitchFamily="34" charset="0"/>
            <a:ea typeface="Tahoma" panose="020B0604030504040204" pitchFamily="34" charset="0"/>
            <a:cs typeface="Tahoma" panose="020B0604030504040204" pitchFamily="34" charset="0"/>
          </a:endParaRPr>
        </a:p>
      </dsp:txBody>
      <dsp:txXfrm>
        <a:off x="5919594" y="1349952"/>
        <a:ext cx="1623059" cy="573048"/>
      </dsp:txXfrm>
    </dsp:sp>
    <dsp:sp modelId="{DC5200D7-B594-E644-AFF6-6E5FFC1E3D1F}">
      <dsp:nvSpPr>
        <dsp:cNvPr id="0" name=""/>
        <dsp:cNvSpPr/>
      </dsp:nvSpPr>
      <dsp:spPr>
        <a:xfrm>
          <a:off x="5513829" y="1636476"/>
          <a:ext cx="405764" cy="0"/>
        </a:xfrm>
        <a:prstGeom prst="lin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16E6B96A-3942-4941-98D4-71B22BABAAA4}">
      <dsp:nvSpPr>
        <dsp:cNvPr id="0" name=""/>
        <dsp:cNvSpPr/>
      </dsp:nvSpPr>
      <dsp:spPr>
        <a:xfrm rot="5400000">
          <a:off x="4185625" y="1714924"/>
          <a:ext cx="1406651" cy="1249755"/>
        </a:xfrm>
        <a:prstGeom prst="lin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8AC35396-F41E-AC4F-9D20-BE7439889AF0}">
      <dsp:nvSpPr>
        <dsp:cNvPr id="0" name=""/>
        <dsp:cNvSpPr/>
      </dsp:nvSpPr>
      <dsp:spPr>
        <a:xfrm>
          <a:off x="5919594" y="1942910"/>
          <a:ext cx="1623059" cy="573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tr-TR" sz="2000" kern="1200" dirty="0">
              <a:latin typeface="Tahoma" panose="020B0604030504040204" pitchFamily="34" charset="0"/>
              <a:ea typeface="Tahoma" panose="020B0604030504040204" pitchFamily="34" charset="0"/>
              <a:cs typeface="Tahoma" panose="020B0604030504040204" pitchFamily="34" charset="0"/>
            </a:rPr>
            <a:t>Model olma</a:t>
          </a:r>
        </a:p>
      </dsp:txBody>
      <dsp:txXfrm>
        <a:off x="5919594" y="1942910"/>
        <a:ext cx="1623059" cy="573048"/>
      </dsp:txXfrm>
    </dsp:sp>
    <dsp:sp modelId="{CBB8E442-1CBD-3843-A7C9-1B6B8FAE247A}">
      <dsp:nvSpPr>
        <dsp:cNvPr id="0" name=""/>
        <dsp:cNvSpPr/>
      </dsp:nvSpPr>
      <dsp:spPr>
        <a:xfrm>
          <a:off x="5513829" y="2229434"/>
          <a:ext cx="405764" cy="0"/>
        </a:xfrm>
        <a:prstGeom prst="lin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371A3A7A-231D-8A4E-985B-997B404B41EA}">
      <dsp:nvSpPr>
        <dsp:cNvPr id="0" name=""/>
        <dsp:cNvSpPr/>
      </dsp:nvSpPr>
      <dsp:spPr>
        <a:xfrm rot="5400000">
          <a:off x="4492924" y="2281913"/>
          <a:ext cx="1073383" cy="968425"/>
        </a:xfrm>
        <a:prstGeom prst="lin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BE5FC38A-2931-BE42-8836-A494B7F7400C}">
      <dsp:nvSpPr>
        <dsp:cNvPr id="0" name=""/>
        <dsp:cNvSpPr/>
      </dsp:nvSpPr>
      <dsp:spPr>
        <a:xfrm>
          <a:off x="5923400" y="2471972"/>
          <a:ext cx="2859035" cy="5730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42240" tIns="25400" rIns="25400" bIns="25400" numCol="1" spcCol="1270" anchor="ctr" anchorCtr="0">
          <a:noAutofit/>
        </a:bodyPr>
        <a:lstStyle/>
        <a:p>
          <a:pPr marL="0" lvl="0" indent="0" algn="l" defTabSz="889000">
            <a:lnSpc>
              <a:spcPct val="90000"/>
            </a:lnSpc>
            <a:spcBef>
              <a:spcPct val="0"/>
            </a:spcBef>
            <a:spcAft>
              <a:spcPct val="35000"/>
            </a:spcAft>
            <a:buNone/>
          </a:pPr>
          <a:r>
            <a:rPr lang="tr-TR" sz="2000" kern="1200" dirty="0">
              <a:latin typeface="Tahoma" panose="020B0604030504040204" pitchFamily="34" charset="0"/>
              <a:ea typeface="Tahoma" panose="020B0604030504040204" pitchFamily="34" charset="0"/>
              <a:cs typeface="Tahoma" panose="020B0604030504040204" pitchFamily="34" charset="0"/>
            </a:rPr>
            <a:t>Sözel davranış</a:t>
          </a:r>
        </a:p>
      </dsp:txBody>
      <dsp:txXfrm>
        <a:off x="5923400" y="2471972"/>
        <a:ext cx="2859035" cy="573048"/>
      </dsp:txXfrm>
    </dsp:sp>
    <dsp:sp modelId="{0ABB2A39-224B-2848-973D-3874DF57CDF3}">
      <dsp:nvSpPr>
        <dsp:cNvPr id="0" name=""/>
        <dsp:cNvSpPr/>
      </dsp:nvSpPr>
      <dsp:spPr>
        <a:xfrm>
          <a:off x="5513829" y="2805079"/>
          <a:ext cx="405764" cy="0"/>
        </a:xfrm>
        <a:prstGeom prst="lin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 modelId="{A4BD701A-0840-9841-B8EB-B20E318A4D77}">
      <dsp:nvSpPr>
        <dsp:cNvPr id="0" name=""/>
        <dsp:cNvSpPr/>
      </dsp:nvSpPr>
      <dsp:spPr>
        <a:xfrm rot="5400000">
          <a:off x="4783452" y="2832130"/>
          <a:ext cx="757427" cy="703325"/>
        </a:xfrm>
        <a:prstGeom prst="lin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w="12700" cap="rnd" cmpd="sng" algn="ctr">
          <a:solidFill>
            <a:schemeClr val="accent2">
              <a:tint val="50000"/>
              <a:hueOff val="0"/>
              <a:satOff val="0"/>
              <a:lumOff val="0"/>
              <a:alphaOff val="0"/>
            </a:schemeClr>
          </a:solidFill>
          <a:prstDash val="solid"/>
        </a:ln>
        <a:effectLst/>
      </dsp:spPr>
      <dsp:style>
        <a:lnRef idx="1">
          <a:scrgbClr r="0" g="0" b="0"/>
        </a:lnRef>
        <a:fillRef idx="2">
          <a:scrgbClr r="0" g="0" b="0"/>
        </a:fillRef>
        <a:effectRef idx="1">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4440BDE-4506-F44C-B336-8FAC7A042173}">
      <dsp:nvSpPr>
        <dsp:cNvPr id="0" name=""/>
        <dsp:cNvSpPr/>
      </dsp:nvSpPr>
      <dsp:spPr>
        <a:xfrm>
          <a:off x="1456" y="321768"/>
          <a:ext cx="1896688" cy="1896688"/>
        </a:xfrm>
        <a:prstGeom prst="roundRect">
          <a:avLst>
            <a:gd name="adj" fmla="val 10000"/>
          </a:avLst>
        </a:prstGeom>
        <a:solidFill>
          <a:schemeClr val="accent1">
            <a:tint val="50000"/>
            <a:hueOff val="0"/>
            <a:satOff val="0"/>
            <a:lumOff val="0"/>
            <a:alphaOff val="0"/>
          </a:schemeClr>
        </a:solidFill>
        <a:ln w="12700" cap="rnd"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7B4972B9-CC49-3340-ABCF-FD0E53A322AD}">
      <dsp:nvSpPr>
        <dsp:cNvPr id="0" name=""/>
        <dsp:cNvSpPr/>
      </dsp:nvSpPr>
      <dsp:spPr>
        <a:xfrm>
          <a:off x="310219" y="1459781"/>
          <a:ext cx="1896688" cy="1896688"/>
        </a:xfrm>
        <a:prstGeom prst="roundRect">
          <a:avLst>
            <a:gd name="adj" fmla="val 1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tr-TR" sz="2100" kern="1200" dirty="0">
              <a:latin typeface="Tahoma" panose="020B0604030504040204" pitchFamily="34" charset="0"/>
              <a:ea typeface="Tahoma" panose="020B0604030504040204" pitchFamily="34" charset="0"/>
              <a:cs typeface="Tahoma" panose="020B0604030504040204" pitchFamily="34" charset="0"/>
            </a:rPr>
            <a:t>Öğretimi bireyselleştirir ve küçük adımlara böler</a:t>
          </a:r>
        </a:p>
      </dsp:txBody>
      <dsp:txXfrm>
        <a:off x="365771" y="1515333"/>
        <a:ext cx="1785584" cy="1785584"/>
      </dsp:txXfrm>
    </dsp:sp>
    <dsp:sp modelId="{A5AB1C4F-9FF4-544A-82E5-0B6275F8C20E}">
      <dsp:nvSpPr>
        <dsp:cNvPr id="0" name=""/>
        <dsp:cNvSpPr/>
      </dsp:nvSpPr>
      <dsp:spPr>
        <a:xfrm>
          <a:off x="2263488" y="1042238"/>
          <a:ext cx="365344" cy="455747"/>
        </a:xfrm>
        <a:prstGeom prst="rightArrow">
          <a:avLst>
            <a:gd name="adj1" fmla="val 60000"/>
            <a:gd name="adj2" fmla="val 50000"/>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tr-TR" sz="1700" kern="1200">
            <a:latin typeface="Tahoma" panose="020B0604030504040204" pitchFamily="34" charset="0"/>
            <a:ea typeface="Tahoma" panose="020B0604030504040204" pitchFamily="34" charset="0"/>
            <a:cs typeface="Tahoma" panose="020B0604030504040204" pitchFamily="34" charset="0"/>
          </a:endParaRPr>
        </a:p>
      </dsp:txBody>
      <dsp:txXfrm>
        <a:off x="2263488" y="1133387"/>
        <a:ext cx="255741" cy="273449"/>
      </dsp:txXfrm>
    </dsp:sp>
    <dsp:sp modelId="{043353EE-749A-1B44-85FC-1E0BAAA0DEE9}">
      <dsp:nvSpPr>
        <dsp:cNvPr id="0" name=""/>
        <dsp:cNvSpPr/>
      </dsp:nvSpPr>
      <dsp:spPr>
        <a:xfrm>
          <a:off x="2941985" y="321768"/>
          <a:ext cx="1896688" cy="1896688"/>
        </a:xfrm>
        <a:prstGeom prst="roundRect">
          <a:avLst>
            <a:gd name="adj" fmla="val 10000"/>
          </a:avLst>
        </a:prstGeom>
        <a:solidFill>
          <a:schemeClr val="accent1">
            <a:tint val="50000"/>
            <a:hueOff val="-3695872"/>
            <a:satOff val="23868"/>
            <a:lumOff val="6206"/>
            <a:alphaOff val="0"/>
          </a:schemeClr>
        </a:solidFill>
        <a:ln w="12700" cap="rnd"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9E50AB14-F05E-9F40-B060-99F13592F5B2}">
      <dsp:nvSpPr>
        <dsp:cNvPr id="0" name=""/>
        <dsp:cNvSpPr/>
      </dsp:nvSpPr>
      <dsp:spPr>
        <a:xfrm>
          <a:off x="3250748" y="1459781"/>
          <a:ext cx="1896688" cy="1896688"/>
        </a:xfrm>
        <a:prstGeom prst="roundRect">
          <a:avLst>
            <a:gd name="adj" fmla="val 10000"/>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tr-TR" sz="2100" kern="1200" dirty="0">
              <a:latin typeface="Tahoma" panose="020B0604030504040204" pitchFamily="34" charset="0"/>
              <a:ea typeface="Tahoma" panose="020B0604030504040204" pitchFamily="34" charset="0"/>
              <a:cs typeface="Tahoma" panose="020B0604030504040204" pitchFamily="34" charset="0"/>
            </a:rPr>
            <a:t> Bir uygulamacı ve öğrenciyle gerçekleştirilir</a:t>
          </a:r>
        </a:p>
      </dsp:txBody>
      <dsp:txXfrm>
        <a:off x="3306300" y="1515333"/>
        <a:ext cx="1785584" cy="1785584"/>
      </dsp:txXfrm>
    </dsp:sp>
    <dsp:sp modelId="{89C45C96-469D-884F-A080-93A2FD2DD885}">
      <dsp:nvSpPr>
        <dsp:cNvPr id="0" name=""/>
        <dsp:cNvSpPr/>
      </dsp:nvSpPr>
      <dsp:spPr>
        <a:xfrm>
          <a:off x="5204017" y="1042238"/>
          <a:ext cx="365344" cy="455747"/>
        </a:xfrm>
        <a:prstGeom prst="rightArrow">
          <a:avLst>
            <a:gd name="adj1" fmla="val 60000"/>
            <a:gd name="adj2" fmla="val 50000"/>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tr-TR" sz="1700" kern="1200">
            <a:latin typeface="Tahoma" panose="020B0604030504040204" pitchFamily="34" charset="0"/>
            <a:ea typeface="Tahoma" panose="020B0604030504040204" pitchFamily="34" charset="0"/>
            <a:cs typeface="Tahoma" panose="020B0604030504040204" pitchFamily="34" charset="0"/>
          </a:endParaRPr>
        </a:p>
      </dsp:txBody>
      <dsp:txXfrm>
        <a:off x="5204017" y="1133387"/>
        <a:ext cx="255741" cy="273449"/>
      </dsp:txXfrm>
    </dsp:sp>
    <dsp:sp modelId="{2F4D6C8C-1A1E-594B-823B-C136C6C3B3FA}">
      <dsp:nvSpPr>
        <dsp:cNvPr id="0" name=""/>
        <dsp:cNvSpPr/>
      </dsp:nvSpPr>
      <dsp:spPr>
        <a:xfrm>
          <a:off x="5882513" y="321768"/>
          <a:ext cx="1896688" cy="1896688"/>
        </a:xfrm>
        <a:prstGeom prst="roundRect">
          <a:avLst>
            <a:gd name="adj" fmla="val 10000"/>
          </a:avLst>
        </a:prstGeom>
        <a:solidFill>
          <a:schemeClr val="accent1">
            <a:tint val="50000"/>
            <a:hueOff val="-7391744"/>
            <a:satOff val="47737"/>
            <a:lumOff val="12411"/>
            <a:alphaOff val="0"/>
          </a:schemeClr>
        </a:solidFill>
        <a:ln w="12700" cap="rnd"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3E83D4AE-819D-4D4E-82E7-F6D46E3FD40A}">
      <dsp:nvSpPr>
        <dsp:cNvPr id="0" name=""/>
        <dsp:cNvSpPr/>
      </dsp:nvSpPr>
      <dsp:spPr>
        <a:xfrm>
          <a:off x="6191276" y="1459781"/>
          <a:ext cx="1896688" cy="1896688"/>
        </a:xfrm>
        <a:prstGeom prst="roundRect">
          <a:avLst>
            <a:gd name="adj" fmla="val 10000"/>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tr-TR" sz="2100" kern="1200" dirty="0">
              <a:latin typeface="Tahoma" panose="020B0604030504040204" pitchFamily="34" charset="0"/>
              <a:ea typeface="Tahoma" panose="020B0604030504040204" pitchFamily="34" charset="0"/>
              <a:cs typeface="Tahoma" panose="020B0604030504040204" pitchFamily="34" charset="0"/>
            </a:rPr>
            <a:t>Ortam düzenlemesi yapılır</a:t>
          </a:r>
        </a:p>
      </dsp:txBody>
      <dsp:txXfrm>
        <a:off x="6246828" y="1515333"/>
        <a:ext cx="1785584" cy="1785584"/>
      </dsp:txXfrm>
    </dsp:sp>
    <dsp:sp modelId="{8DA17881-9419-884F-A47C-74DD873EE8F3}">
      <dsp:nvSpPr>
        <dsp:cNvPr id="0" name=""/>
        <dsp:cNvSpPr/>
      </dsp:nvSpPr>
      <dsp:spPr>
        <a:xfrm>
          <a:off x="8144545" y="1042238"/>
          <a:ext cx="365344" cy="455747"/>
        </a:xfrm>
        <a:prstGeom prst="rightArrow">
          <a:avLst>
            <a:gd name="adj1" fmla="val 60000"/>
            <a:gd name="adj2" fmla="val 50000"/>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dsp:spPr>
      <dsp:style>
        <a:lnRef idx="0">
          <a:scrgbClr r="0" g="0" b="0"/>
        </a:lnRef>
        <a:fillRef idx="2">
          <a:scrgbClr r="0" g="0" b="0"/>
        </a:fillRef>
        <a:effectRef idx="1">
          <a:scrgbClr r="0" g="0" b="0"/>
        </a:effectRef>
        <a:fontRef idx="minor">
          <a:schemeClr val="dk1"/>
        </a:fontRef>
      </dsp:style>
      <dsp:txBody>
        <a:bodyPr spcFirstLastPara="0" vert="horz" wrap="square" lIns="0" tIns="0" rIns="0" bIns="0" numCol="1" spcCol="1270" anchor="ctr" anchorCtr="0">
          <a:noAutofit/>
        </a:bodyPr>
        <a:lstStyle/>
        <a:p>
          <a:pPr marL="0" lvl="0" indent="0" algn="ctr" defTabSz="755650">
            <a:lnSpc>
              <a:spcPct val="90000"/>
            </a:lnSpc>
            <a:spcBef>
              <a:spcPct val="0"/>
            </a:spcBef>
            <a:spcAft>
              <a:spcPct val="35000"/>
            </a:spcAft>
            <a:buNone/>
          </a:pPr>
          <a:endParaRPr lang="tr-TR" sz="1700" kern="1200">
            <a:latin typeface="Tahoma" panose="020B0604030504040204" pitchFamily="34" charset="0"/>
            <a:ea typeface="Tahoma" panose="020B0604030504040204" pitchFamily="34" charset="0"/>
            <a:cs typeface="Tahoma" panose="020B0604030504040204" pitchFamily="34" charset="0"/>
          </a:endParaRPr>
        </a:p>
      </dsp:txBody>
      <dsp:txXfrm>
        <a:off x="8144545" y="1133387"/>
        <a:ext cx="255741" cy="273449"/>
      </dsp:txXfrm>
    </dsp:sp>
    <dsp:sp modelId="{0B045E6D-BFC5-754D-8E02-6E1A03D85A0F}">
      <dsp:nvSpPr>
        <dsp:cNvPr id="0" name=""/>
        <dsp:cNvSpPr/>
      </dsp:nvSpPr>
      <dsp:spPr>
        <a:xfrm>
          <a:off x="8823041" y="321768"/>
          <a:ext cx="1896688" cy="1896688"/>
        </a:xfrm>
        <a:prstGeom prst="roundRect">
          <a:avLst>
            <a:gd name="adj" fmla="val 10000"/>
          </a:avLst>
        </a:prstGeom>
        <a:solidFill>
          <a:schemeClr val="accent1">
            <a:tint val="50000"/>
            <a:hueOff val="-11087616"/>
            <a:satOff val="71605"/>
            <a:lumOff val="18617"/>
            <a:alphaOff val="0"/>
          </a:schemeClr>
        </a:solidFill>
        <a:ln w="12700" cap="rnd" cmpd="sng" algn="ctr">
          <a:solidFill>
            <a:schemeClr val="lt1">
              <a:hueOff val="0"/>
              <a:satOff val="0"/>
              <a:lumOff val="0"/>
              <a:alphaOff val="0"/>
            </a:schemeClr>
          </a:solidFill>
          <a:prstDash val="solid"/>
        </a:ln>
        <a:effectLst/>
      </dsp:spPr>
      <dsp:style>
        <a:lnRef idx="1">
          <a:scrgbClr r="0" g="0" b="0"/>
        </a:lnRef>
        <a:fillRef idx="1">
          <a:scrgbClr r="0" g="0" b="0"/>
        </a:fillRef>
        <a:effectRef idx="1">
          <a:scrgbClr r="0" g="0" b="0"/>
        </a:effectRef>
        <a:fontRef idx="minor"/>
      </dsp:style>
    </dsp:sp>
    <dsp:sp modelId="{BF2DE659-2EF4-8D40-8626-BA1807070525}">
      <dsp:nvSpPr>
        <dsp:cNvPr id="0" name=""/>
        <dsp:cNvSpPr/>
      </dsp:nvSpPr>
      <dsp:spPr>
        <a:xfrm>
          <a:off x="9131805" y="1459781"/>
          <a:ext cx="1896688" cy="1896688"/>
        </a:xfrm>
        <a:prstGeom prst="roundRect">
          <a:avLst>
            <a:gd name="adj" fmla="val 10000"/>
          </a:avLst>
        </a:prstGeom>
        <a:gradFill rotWithShape="0">
          <a:gsLst>
            <a:gs pos="0">
              <a:schemeClr val="accent5">
                <a:hueOff val="0"/>
                <a:satOff val="0"/>
                <a:lumOff val="0"/>
                <a:alphaOff val="0"/>
                <a:tint val="68000"/>
                <a:alpha val="90000"/>
                <a:lumMod val="100000"/>
              </a:schemeClr>
            </a:gs>
            <a:gs pos="100000">
              <a:schemeClr val="accent5">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tr-TR" sz="2100" kern="1200" dirty="0">
              <a:latin typeface="Tahoma" panose="020B0604030504040204" pitchFamily="34" charset="0"/>
              <a:ea typeface="Tahoma" panose="020B0604030504040204" pitchFamily="34" charset="0"/>
              <a:cs typeface="Tahoma" panose="020B0604030504040204" pitchFamily="34" charset="0"/>
            </a:rPr>
            <a:t>Uyaran-tepki-uyaran ilişkisine dayanır</a:t>
          </a:r>
        </a:p>
      </dsp:txBody>
      <dsp:txXfrm>
        <a:off x="9187357" y="1515333"/>
        <a:ext cx="1785584" cy="178558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4D9E00-30E0-2648-BCBE-DBC27669A591}">
      <dsp:nvSpPr>
        <dsp:cNvPr id="0" name=""/>
        <dsp:cNvSpPr/>
      </dsp:nvSpPr>
      <dsp:spPr>
        <a:xfrm>
          <a:off x="440386" y="1077916"/>
          <a:ext cx="1741631" cy="1522404"/>
        </a:xfrm>
        <a:prstGeom prst="rightArrow">
          <a:avLst>
            <a:gd name="adj1" fmla="val 70000"/>
            <a:gd name="adj2" fmla="val 50000"/>
          </a:avLst>
        </a:prstGeom>
        <a:solidFill>
          <a:schemeClr val="accent2">
            <a:tint val="40000"/>
            <a:alpha val="90000"/>
            <a:hueOff val="0"/>
            <a:satOff val="0"/>
            <a:lumOff val="0"/>
            <a:alphaOff val="0"/>
          </a:schemeClr>
        </a:solidFill>
        <a:ln w="12700" cap="rnd" cmpd="sng" algn="ctr">
          <a:solidFill>
            <a:schemeClr val="accent2">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640" tIns="10160" rIns="2032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ahoma" panose="020B0604030504040204" pitchFamily="34" charset="0"/>
              <a:ea typeface="Tahoma" panose="020B0604030504040204" pitchFamily="34" charset="0"/>
              <a:cs typeface="Tahoma" panose="020B0604030504040204" pitchFamily="34" charset="0"/>
            </a:rPr>
            <a:t>Ayırt edici uyaran</a:t>
          </a:r>
        </a:p>
      </dsp:txBody>
      <dsp:txXfrm>
        <a:off x="875794" y="1306277"/>
        <a:ext cx="849045" cy="1065682"/>
      </dsp:txXfrm>
    </dsp:sp>
    <dsp:sp modelId="{D8BAD73C-4B99-1E4C-A841-E76B6319E859}">
      <dsp:nvSpPr>
        <dsp:cNvPr id="0" name=""/>
        <dsp:cNvSpPr/>
      </dsp:nvSpPr>
      <dsp:spPr>
        <a:xfrm>
          <a:off x="4979" y="1403711"/>
          <a:ext cx="870815" cy="870815"/>
        </a:xfrm>
        <a:prstGeom prst="ellipse">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tr-TR" sz="4400" kern="1200" dirty="0">
              <a:latin typeface="Tahoma" panose="020B0604030504040204" pitchFamily="34" charset="0"/>
              <a:ea typeface="Tahoma" panose="020B0604030504040204" pitchFamily="34" charset="0"/>
              <a:cs typeface="Tahoma" panose="020B0604030504040204" pitchFamily="34" charset="0"/>
            </a:rPr>
            <a:t>1</a:t>
          </a:r>
        </a:p>
      </dsp:txBody>
      <dsp:txXfrm>
        <a:off x="132507" y="1531239"/>
        <a:ext cx="615759" cy="615759"/>
      </dsp:txXfrm>
    </dsp:sp>
    <dsp:sp modelId="{1F6DF55A-33CB-D845-A3A9-CC25E3FB0430}">
      <dsp:nvSpPr>
        <dsp:cNvPr id="0" name=""/>
        <dsp:cNvSpPr/>
      </dsp:nvSpPr>
      <dsp:spPr>
        <a:xfrm>
          <a:off x="2726277" y="1077916"/>
          <a:ext cx="1741631" cy="1522404"/>
        </a:xfrm>
        <a:prstGeom prst="rightArrow">
          <a:avLst>
            <a:gd name="adj1" fmla="val 70000"/>
            <a:gd name="adj2" fmla="val 50000"/>
          </a:avLst>
        </a:prstGeom>
        <a:solidFill>
          <a:schemeClr val="accent3">
            <a:tint val="40000"/>
            <a:alpha val="90000"/>
            <a:hueOff val="0"/>
            <a:satOff val="0"/>
            <a:lumOff val="0"/>
            <a:alphaOff val="0"/>
          </a:schemeClr>
        </a:solidFill>
        <a:ln w="12700" cap="rnd" cmpd="sng" algn="ctr">
          <a:solidFill>
            <a:schemeClr val="accent3">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640" tIns="10160" rIns="2032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ahoma" panose="020B0604030504040204" pitchFamily="34" charset="0"/>
              <a:ea typeface="Tahoma" panose="020B0604030504040204" pitchFamily="34" charset="0"/>
              <a:cs typeface="Tahoma" panose="020B0604030504040204" pitchFamily="34" charset="0"/>
            </a:rPr>
            <a:t>İpucu </a:t>
          </a:r>
        </a:p>
      </dsp:txBody>
      <dsp:txXfrm>
        <a:off x="3161685" y="1306277"/>
        <a:ext cx="849045" cy="1065682"/>
      </dsp:txXfrm>
    </dsp:sp>
    <dsp:sp modelId="{F2E94E5B-3AFD-CA49-9F8C-5D016616990D}">
      <dsp:nvSpPr>
        <dsp:cNvPr id="0" name=""/>
        <dsp:cNvSpPr/>
      </dsp:nvSpPr>
      <dsp:spPr>
        <a:xfrm>
          <a:off x="2290869" y="1403711"/>
          <a:ext cx="870815" cy="870815"/>
        </a:xfrm>
        <a:prstGeom prst="ellipse">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tr-TR" sz="4400" kern="1200" dirty="0">
              <a:latin typeface="Tahoma" panose="020B0604030504040204" pitchFamily="34" charset="0"/>
              <a:ea typeface="Tahoma" panose="020B0604030504040204" pitchFamily="34" charset="0"/>
              <a:cs typeface="Tahoma" panose="020B0604030504040204" pitchFamily="34" charset="0"/>
            </a:rPr>
            <a:t>2</a:t>
          </a:r>
        </a:p>
      </dsp:txBody>
      <dsp:txXfrm>
        <a:off x="2418397" y="1531239"/>
        <a:ext cx="615759" cy="615759"/>
      </dsp:txXfrm>
    </dsp:sp>
    <dsp:sp modelId="{E43FE972-05A8-C940-B4AC-CDADB0291577}">
      <dsp:nvSpPr>
        <dsp:cNvPr id="0" name=""/>
        <dsp:cNvSpPr/>
      </dsp:nvSpPr>
      <dsp:spPr>
        <a:xfrm>
          <a:off x="5012168" y="1077916"/>
          <a:ext cx="1741631" cy="1522404"/>
        </a:xfrm>
        <a:prstGeom prst="rightArrow">
          <a:avLst>
            <a:gd name="adj1" fmla="val 70000"/>
            <a:gd name="adj2" fmla="val 50000"/>
          </a:avLst>
        </a:prstGeom>
        <a:solidFill>
          <a:schemeClr val="accent4">
            <a:tint val="40000"/>
            <a:alpha val="90000"/>
            <a:hueOff val="0"/>
            <a:satOff val="0"/>
            <a:lumOff val="0"/>
            <a:alphaOff val="0"/>
          </a:schemeClr>
        </a:solidFill>
        <a:ln w="12700" cap="rnd" cmpd="sng" algn="ctr">
          <a:solidFill>
            <a:schemeClr val="accent4">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640" tIns="10160" rIns="2032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ahoma" panose="020B0604030504040204" pitchFamily="34" charset="0"/>
              <a:ea typeface="Tahoma" panose="020B0604030504040204" pitchFamily="34" charset="0"/>
              <a:cs typeface="Tahoma" panose="020B0604030504040204" pitchFamily="34" charset="0"/>
            </a:rPr>
            <a:t>Tepki</a:t>
          </a:r>
        </a:p>
      </dsp:txBody>
      <dsp:txXfrm>
        <a:off x="5447576" y="1306277"/>
        <a:ext cx="849045" cy="1065682"/>
      </dsp:txXfrm>
    </dsp:sp>
    <dsp:sp modelId="{5960D27F-9DC7-5B49-AF99-0D021F291D60}">
      <dsp:nvSpPr>
        <dsp:cNvPr id="0" name=""/>
        <dsp:cNvSpPr/>
      </dsp:nvSpPr>
      <dsp:spPr>
        <a:xfrm>
          <a:off x="4576760" y="1403711"/>
          <a:ext cx="870815" cy="870815"/>
        </a:xfrm>
        <a:prstGeom prst="ellipse">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tr-TR" sz="4400" kern="1200" dirty="0">
              <a:latin typeface="Tahoma" panose="020B0604030504040204" pitchFamily="34" charset="0"/>
              <a:ea typeface="Tahoma" panose="020B0604030504040204" pitchFamily="34" charset="0"/>
              <a:cs typeface="Tahoma" panose="020B0604030504040204" pitchFamily="34" charset="0"/>
            </a:rPr>
            <a:t>3</a:t>
          </a:r>
        </a:p>
      </dsp:txBody>
      <dsp:txXfrm>
        <a:off x="4704288" y="1531239"/>
        <a:ext cx="615759" cy="615759"/>
      </dsp:txXfrm>
    </dsp:sp>
    <dsp:sp modelId="{33F23314-8047-004A-BF9B-1D05D3C14005}">
      <dsp:nvSpPr>
        <dsp:cNvPr id="0" name=""/>
        <dsp:cNvSpPr/>
      </dsp:nvSpPr>
      <dsp:spPr>
        <a:xfrm>
          <a:off x="7298059" y="1077916"/>
          <a:ext cx="1741631" cy="1522404"/>
        </a:xfrm>
        <a:prstGeom prst="rightArrow">
          <a:avLst>
            <a:gd name="adj1" fmla="val 70000"/>
            <a:gd name="adj2" fmla="val 50000"/>
          </a:avLst>
        </a:prstGeom>
        <a:solidFill>
          <a:schemeClr val="accent5">
            <a:tint val="40000"/>
            <a:alpha val="90000"/>
            <a:hueOff val="0"/>
            <a:satOff val="0"/>
            <a:lumOff val="0"/>
            <a:alphaOff val="0"/>
          </a:schemeClr>
        </a:solidFill>
        <a:ln w="12700" cap="rnd" cmpd="sng" algn="ctr">
          <a:solidFill>
            <a:schemeClr val="accent5">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640" tIns="10160" rIns="2032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ahoma" panose="020B0604030504040204" pitchFamily="34" charset="0"/>
              <a:ea typeface="Tahoma" panose="020B0604030504040204" pitchFamily="34" charset="0"/>
              <a:cs typeface="Tahoma" panose="020B0604030504040204" pitchFamily="34" charset="0"/>
            </a:rPr>
            <a:t>Sonuç</a:t>
          </a:r>
        </a:p>
      </dsp:txBody>
      <dsp:txXfrm>
        <a:off x="7733466" y="1306277"/>
        <a:ext cx="849045" cy="1065682"/>
      </dsp:txXfrm>
    </dsp:sp>
    <dsp:sp modelId="{B251D3CF-D4B1-BC45-88D4-2FC6139CE42F}">
      <dsp:nvSpPr>
        <dsp:cNvPr id="0" name=""/>
        <dsp:cNvSpPr/>
      </dsp:nvSpPr>
      <dsp:spPr>
        <a:xfrm>
          <a:off x="6862651" y="1403711"/>
          <a:ext cx="870815" cy="870815"/>
        </a:xfrm>
        <a:prstGeom prst="ellipse">
          <a:avLst/>
        </a:prstGeom>
        <a:gradFill rotWithShape="0">
          <a:gsLst>
            <a:gs pos="0">
              <a:schemeClr val="accent5">
                <a:hueOff val="0"/>
                <a:satOff val="0"/>
                <a:lumOff val="0"/>
                <a:alphaOff val="0"/>
                <a:tint val="68000"/>
                <a:alpha val="90000"/>
                <a:lumMod val="100000"/>
              </a:schemeClr>
            </a:gs>
            <a:gs pos="100000">
              <a:schemeClr val="accent5">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tr-TR" sz="4400" kern="1200" dirty="0">
              <a:latin typeface="Tahoma" panose="020B0604030504040204" pitchFamily="34" charset="0"/>
              <a:ea typeface="Tahoma" panose="020B0604030504040204" pitchFamily="34" charset="0"/>
              <a:cs typeface="Tahoma" panose="020B0604030504040204" pitchFamily="34" charset="0"/>
            </a:rPr>
            <a:t>4</a:t>
          </a:r>
        </a:p>
      </dsp:txBody>
      <dsp:txXfrm>
        <a:off x="6990179" y="1531239"/>
        <a:ext cx="615759" cy="615759"/>
      </dsp:txXfrm>
    </dsp:sp>
    <dsp:sp modelId="{32385AFC-392E-684B-AA60-599309477241}">
      <dsp:nvSpPr>
        <dsp:cNvPr id="0" name=""/>
        <dsp:cNvSpPr/>
      </dsp:nvSpPr>
      <dsp:spPr>
        <a:xfrm>
          <a:off x="9583949" y="1177733"/>
          <a:ext cx="1741631" cy="1322771"/>
        </a:xfrm>
        <a:prstGeom prst="rightArrow">
          <a:avLst>
            <a:gd name="adj1" fmla="val 70000"/>
            <a:gd name="adj2" fmla="val 50000"/>
          </a:avLst>
        </a:prstGeom>
        <a:solidFill>
          <a:schemeClr val="accent6">
            <a:tint val="40000"/>
            <a:alpha val="90000"/>
            <a:hueOff val="0"/>
            <a:satOff val="0"/>
            <a:lumOff val="0"/>
            <a:alphaOff val="0"/>
          </a:schemeClr>
        </a:solidFill>
        <a:ln w="12700" cap="rnd" cmpd="sng" algn="ctr">
          <a:solidFill>
            <a:schemeClr val="accent6">
              <a:tint val="40000"/>
              <a:alpha val="90000"/>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txBody>
        <a:bodyPr spcFirstLastPara="0" vert="horz" wrap="square" lIns="40640" tIns="10160" rIns="20320" bIns="10160" numCol="1" spcCol="1270" anchor="ctr" anchorCtr="0">
          <a:noAutofit/>
        </a:bodyPr>
        <a:lstStyle/>
        <a:p>
          <a:pPr marL="0" lvl="0" indent="0" algn="ctr" defTabSz="711200">
            <a:lnSpc>
              <a:spcPct val="90000"/>
            </a:lnSpc>
            <a:spcBef>
              <a:spcPct val="0"/>
            </a:spcBef>
            <a:spcAft>
              <a:spcPct val="35000"/>
            </a:spcAft>
            <a:buNone/>
          </a:pPr>
          <a:r>
            <a:rPr lang="tr-TR" sz="1600" kern="1200" dirty="0">
              <a:latin typeface="Tahoma" panose="020B0604030504040204" pitchFamily="34" charset="0"/>
              <a:ea typeface="Tahoma" panose="020B0604030504040204" pitchFamily="34" charset="0"/>
              <a:cs typeface="Tahoma" panose="020B0604030504040204" pitchFamily="34" charset="0"/>
            </a:rPr>
            <a:t>Denemeler arası süre</a:t>
          </a:r>
        </a:p>
      </dsp:txBody>
      <dsp:txXfrm>
        <a:off x="10019357" y="1376149"/>
        <a:ext cx="849045" cy="925939"/>
      </dsp:txXfrm>
    </dsp:sp>
    <dsp:sp modelId="{134FA538-1E74-7E4B-BF5E-38F3C21E6593}">
      <dsp:nvSpPr>
        <dsp:cNvPr id="0" name=""/>
        <dsp:cNvSpPr/>
      </dsp:nvSpPr>
      <dsp:spPr>
        <a:xfrm>
          <a:off x="9148542" y="1403711"/>
          <a:ext cx="870815" cy="870815"/>
        </a:xfrm>
        <a:prstGeom prst="ellipse">
          <a:avLst/>
        </a:prstGeom>
        <a:gradFill rotWithShape="0">
          <a:gsLst>
            <a:gs pos="0">
              <a:schemeClr val="accent6">
                <a:hueOff val="0"/>
                <a:satOff val="0"/>
                <a:lumOff val="0"/>
                <a:alphaOff val="0"/>
                <a:tint val="68000"/>
                <a:alpha val="90000"/>
                <a:lumMod val="100000"/>
              </a:schemeClr>
            </a:gs>
            <a:gs pos="100000">
              <a:schemeClr val="accent6">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27940" tIns="27940" rIns="27940" bIns="27940" numCol="1" spcCol="1270" anchor="ctr" anchorCtr="0">
          <a:noAutofit/>
        </a:bodyPr>
        <a:lstStyle/>
        <a:p>
          <a:pPr marL="0" lvl="0" indent="0" algn="ctr" defTabSz="1955800">
            <a:lnSpc>
              <a:spcPct val="90000"/>
            </a:lnSpc>
            <a:spcBef>
              <a:spcPct val="0"/>
            </a:spcBef>
            <a:spcAft>
              <a:spcPct val="35000"/>
            </a:spcAft>
            <a:buNone/>
          </a:pPr>
          <a:r>
            <a:rPr lang="tr-TR" sz="4400" kern="1200" dirty="0">
              <a:latin typeface="Tahoma" panose="020B0604030504040204" pitchFamily="34" charset="0"/>
              <a:ea typeface="Tahoma" panose="020B0604030504040204" pitchFamily="34" charset="0"/>
              <a:cs typeface="Tahoma" panose="020B0604030504040204" pitchFamily="34" charset="0"/>
            </a:rPr>
            <a:t>5</a:t>
          </a:r>
        </a:p>
      </dsp:txBody>
      <dsp:txXfrm>
        <a:off x="9276070" y="1531239"/>
        <a:ext cx="615759" cy="61575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D0B8781-B2CC-9240-B826-96E2113A96EB}">
      <dsp:nvSpPr>
        <dsp:cNvPr id="0" name=""/>
        <dsp:cNvSpPr/>
      </dsp:nvSpPr>
      <dsp:spPr>
        <a:xfrm>
          <a:off x="-5087607" y="-779398"/>
          <a:ext cx="6058787" cy="6058787"/>
        </a:xfrm>
        <a:prstGeom prst="blockArc">
          <a:avLst>
            <a:gd name="adj1" fmla="val 18900000"/>
            <a:gd name="adj2" fmla="val 2700000"/>
            <a:gd name="adj3" fmla="val 357"/>
          </a:avLst>
        </a:prstGeom>
        <a:noFill/>
        <a:ln w="22225"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A19F6E6-C4BA-6A4E-8F62-6C639AD1E46E}">
      <dsp:nvSpPr>
        <dsp:cNvPr id="0" name=""/>
        <dsp:cNvSpPr/>
      </dsp:nvSpPr>
      <dsp:spPr>
        <a:xfrm>
          <a:off x="624626" y="449999"/>
          <a:ext cx="10343251" cy="899998"/>
        </a:xfrm>
        <a:prstGeom prst="rect">
          <a:avLst/>
        </a:prstGeom>
        <a:gradFill rotWithShape="0">
          <a:gsLst>
            <a:gs pos="0">
              <a:schemeClr val="accent2">
                <a:hueOff val="0"/>
                <a:satOff val="0"/>
                <a:lumOff val="0"/>
                <a:alphaOff val="0"/>
                <a:tint val="68000"/>
                <a:alpha val="90000"/>
                <a:lumMod val="100000"/>
              </a:schemeClr>
            </a:gs>
            <a:gs pos="100000">
              <a:schemeClr val="accent2">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4374" tIns="53340" rIns="53340" bIns="53340" numCol="1" spcCol="1270" anchor="ctr" anchorCtr="0">
          <a:noAutofit/>
        </a:bodyPr>
        <a:lstStyle/>
        <a:p>
          <a:pPr marL="0" lvl="0" indent="0" algn="l" defTabSz="933450">
            <a:lnSpc>
              <a:spcPct val="90000"/>
            </a:lnSpc>
            <a:spcBef>
              <a:spcPct val="0"/>
            </a:spcBef>
            <a:spcAft>
              <a:spcPct val="35000"/>
            </a:spcAft>
            <a:buNone/>
          </a:pPr>
          <a:r>
            <a:rPr lang="tr-TR" sz="2100" kern="1200" dirty="0">
              <a:latin typeface="Tahoma" panose="020B0604030504040204" pitchFamily="34" charset="0"/>
              <a:ea typeface="Tahoma" panose="020B0604030504040204" pitchFamily="34" charset="0"/>
              <a:cs typeface="Tahoma" panose="020B0604030504040204" pitchFamily="34" charset="0"/>
            </a:rPr>
            <a:t>Denemelerin kısa sürmesi ve sayısız öğrenme fırsatı sunma</a:t>
          </a:r>
        </a:p>
      </dsp:txBody>
      <dsp:txXfrm>
        <a:off x="624626" y="449999"/>
        <a:ext cx="10343251" cy="899998"/>
      </dsp:txXfrm>
    </dsp:sp>
    <dsp:sp modelId="{31C4CE2F-E926-9349-82DC-AF07E77A377D}">
      <dsp:nvSpPr>
        <dsp:cNvPr id="0" name=""/>
        <dsp:cNvSpPr/>
      </dsp:nvSpPr>
      <dsp:spPr>
        <a:xfrm>
          <a:off x="62127" y="337499"/>
          <a:ext cx="1124997" cy="1124997"/>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F3284701-E4EF-4D45-8201-C558C457D755}">
      <dsp:nvSpPr>
        <dsp:cNvPr id="0" name=""/>
        <dsp:cNvSpPr/>
      </dsp:nvSpPr>
      <dsp:spPr>
        <a:xfrm>
          <a:off x="951775" y="1799996"/>
          <a:ext cx="10016102" cy="899998"/>
        </a:xfrm>
        <a:prstGeom prst="rect">
          <a:avLst/>
        </a:prstGeom>
        <a:gradFill rotWithShape="0">
          <a:gsLst>
            <a:gs pos="0">
              <a:schemeClr val="accent3">
                <a:hueOff val="0"/>
                <a:satOff val="0"/>
                <a:lumOff val="0"/>
                <a:alphaOff val="0"/>
                <a:tint val="68000"/>
                <a:alpha val="90000"/>
                <a:lumMod val="100000"/>
              </a:schemeClr>
            </a:gs>
            <a:gs pos="100000">
              <a:schemeClr val="accent3">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4374" tIns="53340" rIns="53340" bIns="53340" numCol="1" spcCol="1270" anchor="ctr" anchorCtr="0">
          <a:noAutofit/>
        </a:bodyPr>
        <a:lstStyle/>
        <a:p>
          <a:pPr marL="0" lvl="0" indent="0" algn="l" defTabSz="933450">
            <a:lnSpc>
              <a:spcPct val="90000"/>
            </a:lnSpc>
            <a:spcBef>
              <a:spcPct val="0"/>
            </a:spcBef>
            <a:spcAft>
              <a:spcPct val="35000"/>
            </a:spcAft>
            <a:buNone/>
          </a:pPr>
          <a:r>
            <a:rPr lang="tr-TR" sz="2100" kern="1200" dirty="0">
              <a:latin typeface="Tahoma" panose="020B0604030504040204" pitchFamily="34" charset="0"/>
              <a:ea typeface="Tahoma" panose="020B0604030504040204" pitchFamily="34" charset="0"/>
              <a:cs typeface="Tahoma" panose="020B0604030504040204" pitchFamily="34" charset="0"/>
            </a:rPr>
            <a:t>Oturumların çocuğun gereksinimlerine göre şekillendirilebilmesi</a:t>
          </a:r>
        </a:p>
      </dsp:txBody>
      <dsp:txXfrm>
        <a:off x="951775" y="1799996"/>
        <a:ext cx="10016102" cy="899998"/>
      </dsp:txXfrm>
    </dsp:sp>
    <dsp:sp modelId="{6EF09132-5791-7D4E-9EFA-A853DEBD19D5}">
      <dsp:nvSpPr>
        <dsp:cNvPr id="0" name=""/>
        <dsp:cNvSpPr/>
      </dsp:nvSpPr>
      <dsp:spPr>
        <a:xfrm>
          <a:off x="389276" y="1687496"/>
          <a:ext cx="1124997" cy="1124997"/>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3">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1246303F-D108-FA4A-A62B-B95E674DBFF4}">
      <dsp:nvSpPr>
        <dsp:cNvPr id="0" name=""/>
        <dsp:cNvSpPr/>
      </dsp:nvSpPr>
      <dsp:spPr>
        <a:xfrm>
          <a:off x="624626" y="3149993"/>
          <a:ext cx="10343251" cy="899998"/>
        </a:xfrm>
        <a:prstGeom prst="rect">
          <a:avLst/>
        </a:prstGeom>
        <a:gradFill rotWithShape="0">
          <a:gsLst>
            <a:gs pos="0">
              <a:schemeClr val="accent4">
                <a:hueOff val="0"/>
                <a:satOff val="0"/>
                <a:lumOff val="0"/>
                <a:alphaOff val="0"/>
                <a:tint val="68000"/>
                <a:alpha val="90000"/>
                <a:lumMod val="100000"/>
              </a:schemeClr>
            </a:gs>
            <a:gs pos="100000">
              <a:schemeClr val="accent4">
                <a:hueOff val="0"/>
                <a:satOff val="0"/>
                <a:lumOff val="0"/>
                <a:alphaOff val="0"/>
                <a:tint val="90000"/>
                <a:lumMod val="95000"/>
              </a:schemeClr>
            </a:gs>
          </a:gsLst>
          <a:lin ang="5400000" scaled="1"/>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714374" tIns="53340" rIns="53340" bIns="53340" numCol="1" spcCol="1270" anchor="ctr" anchorCtr="0">
          <a:noAutofit/>
        </a:bodyPr>
        <a:lstStyle/>
        <a:p>
          <a:pPr marL="0" lvl="0" indent="0" algn="l" defTabSz="933450">
            <a:lnSpc>
              <a:spcPct val="90000"/>
            </a:lnSpc>
            <a:spcBef>
              <a:spcPct val="0"/>
            </a:spcBef>
            <a:spcAft>
              <a:spcPct val="35000"/>
            </a:spcAft>
            <a:buNone/>
          </a:pPr>
          <a:r>
            <a:rPr lang="tr-TR" sz="2100" kern="1200" dirty="0">
              <a:latin typeface="Tahoma" panose="020B0604030504040204" pitchFamily="34" charset="0"/>
              <a:ea typeface="Tahoma" panose="020B0604030504040204" pitchFamily="34" charset="0"/>
              <a:cs typeface="Tahoma" panose="020B0604030504040204" pitchFamily="34" charset="0"/>
            </a:rPr>
            <a:t>Her bir denemenin başlangıcının ve bitişinin olması, yönergelerin açık ve anlaşılır olması gibi unsurlar nedeniyle çocuk için öngörülebilir/net durumlar sağlaması</a:t>
          </a:r>
        </a:p>
      </dsp:txBody>
      <dsp:txXfrm>
        <a:off x="624626" y="3149993"/>
        <a:ext cx="10343251" cy="899998"/>
      </dsp:txXfrm>
    </dsp:sp>
    <dsp:sp modelId="{05B3122C-5AC4-184C-8A46-F7B2361EF97E}">
      <dsp:nvSpPr>
        <dsp:cNvPr id="0" name=""/>
        <dsp:cNvSpPr/>
      </dsp:nvSpPr>
      <dsp:spPr>
        <a:xfrm>
          <a:off x="62127" y="3037493"/>
          <a:ext cx="1124997" cy="1124997"/>
        </a:xfrm>
        <a:prstGeom prst="ellipse">
          <a:avLst/>
        </a:prstGeom>
        <a:gradFill rotWithShape="0">
          <a:gsLst>
            <a:gs pos="0">
              <a:schemeClr val="lt1">
                <a:hueOff val="0"/>
                <a:satOff val="0"/>
                <a:lumOff val="0"/>
                <a:alphaOff val="0"/>
                <a:tint val="68000"/>
                <a:alpha val="90000"/>
                <a:lumMod val="100000"/>
              </a:schemeClr>
            </a:gs>
            <a:gs pos="100000">
              <a:schemeClr val="lt1">
                <a:hueOff val="0"/>
                <a:satOff val="0"/>
                <a:lumOff val="0"/>
                <a:alphaOff val="0"/>
                <a:tint val="90000"/>
                <a:lumMod val="95000"/>
              </a:schemeClr>
            </a:gs>
          </a:gsLst>
          <a:lin ang="5400000" scaled="1"/>
        </a:gradFill>
        <a:ln w="12700" cap="rnd"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equation1">
  <dgm:title val=""/>
  <dgm:desc val=""/>
  <dgm:catLst>
    <dgm:cat type="relationship" pri="17000"/>
    <dgm:cat type="process"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Flow">
    <dgm:varLst>
      <dgm:dir/>
      <dgm:resizeHandles val="exact"/>
    </dgm:varLst>
    <dgm:choose name="Name0">
      <dgm:if name="Name1" func="var" arg="dir" op="equ" val="norm">
        <dgm:alg type="lin">
          <dgm:param type="fallback" val="2D"/>
        </dgm:alg>
      </dgm:if>
      <dgm:else name="Name2">
        <dgm:alg type="lin">
          <dgm:param type="linDir" val="fromR"/>
          <dgm:param type="fallback" val="2D"/>
        </dgm:alg>
      </dgm:else>
    </dgm:choose>
    <dgm:shape xmlns:r="http://schemas.openxmlformats.org/officeDocument/2006/relationships" r:blip="">
      <dgm:adjLst/>
    </dgm:shape>
    <dgm:presOf/>
    <dgm:constrLst>
      <dgm:constr type="w" for="ch" ptType="node" refType="w"/>
      <dgm:constr type="w" for="ch" ptType="sibTrans" refType="w" refFor="ch" refPtType="node" fact="0.58"/>
      <dgm:constr type="primFontSz" for="ch" ptType="node" op="equ" val="65"/>
      <dgm:constr type="primFontSz" for="ch" ptType="sibTrans" op="equ" val="55"/>
      <dgm:constr type="primFontSz" for="ch" ptType="sibTrans" refType="primFontSz" refFor="ch" refPtType="node" op="lte" fact="0.8"/>
      <dgm:constr type="w" for="ch" forName="spacerL" refType="w" refFor="ch" refPtType="sibTrans" fact="0.14"/>
      <dgm:constr type="w" for="ch" forName="spacerR" refType="w" refFor="ch" refPtType="sibTrans" fact="0.14"/>
    </dgm:constrLst>
    <dgm:ruleLst/>
    <dgm:forEach name="nodesForEach" axis="ch" ptType="node">
      <dgm:layoutNode name="node">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sibTransForEach" axis="followSib" ptType="sibTrans" cnt="1">
        <dgm:layoutNode name="spacerL">
          <dgm:alg type="sp"/>
          <dgm:shape xmlns:r="http://schemas.openxmlformats.org/officeDocument/2006/relationships" r:blip="">
            <dgm:adjLst/>
          </dgm:shape>
          <dgm:presOf/>
          <dgm:constrLst/>
          <dgm:ruleLst/>
        </dgm:layoutNode>
        <dgm:layoutNode name="sibTrans">
          <dgm:alg type="tx"/>
          <dgm:choose name="Name3">
            <dgm:if name="Name4" axis="followSib" ptType="sibTrans" func="cnt" op="equ" val="0">
              <dgm:shape xmlns:r="http://schemas.openxmlformats.org/officeDocument/2006/relationships" type="mathEqual" r:blip="">
                <dgm:adjLst/>
              </dgm:shape>
            </dgm:if>
            <dgm:else name="Name5">
              <dgm:shape xmlns:r="http://schemas.openxmlformats.org/officeDocument/2006/relationships" type="mathPlus" r:blip="">
                <dgm:adjLst/>
              </dgm:shape>
            </dgm:else>
          </dgm:choose>
          <dgm:presOf axis="self"/>
          <dgm:constrLst>
            <dgm:constr type="h" refType="w"/>
            <dgm:constr type="lMarg"/>
            <dgm:constr type="rMarg"/>
            <dgm:constr type="tMarg"/>
            <dgm:constr type="bMarg"/>
          </dgm:constrLst>
          <dgm:ruleLst>
            <dgm:rule type="primFontSz" val="5" fact="NaN" max="NaN"/>
          </dgm:ruleLst>
        </dgm:layoutNode>
        <dgm:layoutNode name="spacerR">
          <dgm:alg type="sp"/>
          <dgm:shape xmlns:r="http://schemas.openxmlformats.org/officeDocument/2006/relationships" r:blip="">
            <dgm:adjLst/>
          </dgm:shape>
          <dgm:presOf/>
          <dgm:constrLst/>
          <dgm:ruleLst/>
        </dgm:layoutNode>
      </dgm:forEach>
    </dgm:forEach>
  </dgm:layoutNode>
</dgm:layoutDef>
</file>

<file path=ppt/diagrams/layout10.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11.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5/8/layout/arrow3">
  <dgm:title val=""/>
  <dgm:desc val=""/>
  <dgm:catLst>
    <dgm:cat type="relationship" pri="5000"/>
  </dgm:catLst>
  <dgm:sampData>
    <dgm:dataModel>
      <dgm:ptLst>
        <dgm:pt modelId="0" type="doc"/>
        <dgm:pt modelId="1">
          <dgm:prSet phldr="1"/>
        </dgm:pt>
        <dgm:pt modelId="2">
          <dgm:prSet phldr="1"/>
        </dgm:pt>
      </dgm:ptLst>
      <dgm:cxnLst>
        <dgm:cxn modelId="4" srcId="0" destId="1" srcOrd="0" destOrd="0"/>
        <dgm:cxn modelId="5"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param type="horzAlign" val="none"/>
      <dgm:param type="vertAlign" val="none"/>
    </dgm:alg>
    <dgm:shape xmlns:r="http://schemas.openxmlformats.org/officeDocument/2006/relationships" r:blip="">
      <dgm:adjLst/>
    </dgm:shape>
    <dgm:presOf/>
    <dgm:choose name="Name0">
      <dgm:if name="Name1" func="var" arg="dir" op="equ" val="norm">
        <dgm:choose name="Name2">
          <dgm:if name="Name3"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l" for="ch" forName="downArrow" refType="w" fact="0.1"/>
              <dgm:constr type="t" for="ch" forName="downArrow" refType="h" fact="0.05"/>
              <dgm:constr type="lOff" for="ch" forName="downArrow" refType="w" fact="0.02"/>
              <dgm:constr type="w" for="ch" forName="downArrowText" refType="w" fact="0.32"/>
              <dgm:constr type="h" for="ch" forName="downArrowText" refType="h" fact="0.42"/>
              <dgm:constr type="t" for="ch" forName="downArrowText"/>
              <dgm:constr type="r" for="ch" forName="downArrowText" refType="w" fact="0.85"/>
              <dgm:constr type="w" for="ch" forName="upArrow" refType="w" fact="0.3"/>
              <dgm:constr type="h" for="ch" forName="upArrow" refType="h" fact="0.4"/>
              <dgm:constr type="b" for="ch" forName="upArrow" refType="h" fact="0.95"/>
              <dgm:constr type="r" for="ch" forName="upArrow" refType="w" fact="0.9"/>
              <dgm:constr type="rOff" for="ch" forName="upArrow" refType="w" fact="-0.02"/>
              <dgm:constr type="w" for="ch" forName="upArrowText" refType="w" fact="0.32"/>
              <dgm:constr type="h" for="ch" forName="upArrowText" refType="h" fact="0.42"/>
              <dgm:constr type="b" for="ch" forName="upArrowText" refType="h"/>
              <dgm:constr type="l" for="ch" forName="upArrowText" refType="w" fact="0.15"/>
              <dgm:constr type="primFontSz" for="ch" ptType="node" op="equ" val="65"/>
            </dgm:constrLst>
          </dgm:if>
          <dgm:else name="Name4">
            <dgm:constrLst>
              <dgm:constr type="w" for="ch" forName="downArrow" refType="w" fact="0.4"/>
              <dgm:constr type="h" for="ch" forName="downArrow" refType="h" fact="0.8"/>
              <dgm:constr type="l" for="ch" forName="downArrow" refType="w" fact="0.02"/>
              <dgm:constr type="t" for="ch" forName="downArrow" refType="h" fact="0.05"/>
              <dgm:constr type="lOff" for="ch" forName="downArrow" refType="w" fact="0.02"/>
              <dgm:constr type="w" for="ch" forName="downArrowText" refType="w" fact="0.5"/>
              <dgm:constr type="h" for="ch" forName="downArrowText" refType="h"/>
              <dgm:constr type="t" for="ch" forName="downArrowText"/>
              <dgm:constr type="r" for="ch" forName="downArrowText" refType="w"/>
              <dgm:constr type="primFontSz" for="ch" ptType="node" op="equ" val="65"/>
            </dgm:constrLst>
          </dgm:else>
        </dgm:choose>
      </dgm:if>
      <dgm:else name="Name5">
        <dgm:choose name="Name6">
          <dgm:if name="Name7" axis="ch" ptType="node" func="cnt" op="gte" val="2">
            <dgm:constrLst>
              <dgm:constr type="w" for="ch" forName="divider" refType="w"/>
              <dgm:constr type="h" for="ch" forName="divider" refType="w" fact="0.2"/>
              <dgm:constr type="h" for="ch" forName="divider" refType="h" op="gte" fact="0.2"/>
              <dgm:constr type="h" for="ch" forName="divider" refType="h" op="lte" fact="0.4"/>
              <dgm:constr type="ctrX" for="ch" forName="divider" refType="w" fact="0.5"/>
              <dgm:constr type="ctrY" for="ch" forName="divider" refType="h" fact="0.5"/>
              <dgm:constr type="w" for="ch" forName="downArrow" refType="w" fact="0.3"/>
              <dgm:constr type="h" for="ch" forName="downArrow" refType="h" fact="0.4"/>
              <dgm:constr type="r" for="ch" forName="downArrow" refType="w" fact="0.9"/>
              <dgm:constr type="t" for="ch" forName="downArrow" refType="h" fact="0.05"/>
              <dgm:constr type="rOff" for="ch" forName="downArrow" refType="w" fact="-0.02"/>
              <dgm:constr type="w" for="ch" forName="downArrowText" refType="w" fact="0.32"/>
              <dgm:constr type="h" for="ch" forName="downArrowText" refType="h" fact="0.42"/>
              <dgm:constr type="t" for="ch" forName="downArrowText"/>
              <dgm:constr type="l" for="ch" forName="downArrowText" refType="w" fact="0.15"/>
              <dgm:constr type="w" for="ch" forName="upArrow" refType="w" fact="0.3"/>
              <dgm:constr type="h" for="ch" forName="upArrow" refType="h" fact="0.4"/>
              <dgm:constr type="b" for="ch" forName="upArrow" refType="h" fact="0.95"/>
              <dgm:constr type="l" for="ch" forName="upArrow" refType="w" fact="0.1"/>
              <dgm:constr type="lOff" for="ch" forName="upArrow" refType="w" fact="0.02"/>
              <dgm:constr type="w" for="ch" forName="upArrowText" refType="w" fact="0.32"/>
              <dgm:constr type="h" for="ch" forName="upArrowText" refType="h" fact="0.42"/>
              <dgm:constr type="b" for="ch" forName="upArrowText" refType="h"/>
              <dgm:constr type="r" for="ch" forName="upArrowText" refType="w" fact="0.85"/>
              <dgm:constr type="primFontSz" for="ch" ptType="node" op="equ" val="65"/>
            </dgm:constrLst>
          </dgm:if>
          <dgm:else name="Name8">
            <dgm:constrLst>
              <dgm:constr type="w" for="ch" forName="downArrow" refType="w" fact="0.4"/>
              <dgm:constr type="h" for="ch" forName="downArrow" refType="h" fact="0.8"/>
              <dgm:constr type="r" for="ch" forName="downArrow" refType="w" fact="0.98"/>
              <dgm:constr type="t" for="ch" forName="downArrow" refType="h" fact="0.05"/>
              <dgm:constr type="rOff" for="ch" forName="downArrow" refType="w" fact="-0.02"/>
              <dgm:constr type="w" for="ch" forName="downArrowText" refType="w" fact="0.5"/>
              <dgm:constr type="h" for="ch" forName="downArrowText" refType="h"/>
              <dgm:constr type="t" for="ch" forName="downArrowText"/>
              <dgm:constr type="l" for="ch" forName="downArrowText"/>
              <dgm:constr type="primFontSz" for="ch" ptType="node" op="equ" val="65"/>
            </dgm:constrLst>
          </dgm:else>
        </dgm:choose>
      </dgm:else>
    </dgm:choose>
    <dgm:ruleLst/>
    <dgm:choose name="Name9">
      <dgm:if name="Name10" axis="ch" ptType="node" func="cnt" op="gte" val="2">
        <dgm:layoutNode name="divider" styleLbl="fgShp">
          <dgm:alg type="sp"/>
          <dgm:choose name="Name11">
            <dgm:if name="Name12" func="var" arg="dir" op="equ" val="norm">
              <dgm:shape xmlns:r="http://schemas.openxmlformats.org/officeDocument/2006/relationships" rot="-5" type="mathMinus" r:blip="">
                <dgm:adjLst/>
              </dgm:shape>
            </dgm:if>
            <dgm:else name="Name13">
              <dgm:shape xmlns:r="http://schemas.openxmlformats.org/officeDocument/2006/relationships" rot="5" type="mathMinus" r:blip="">
                <dgm:adjLst/>
              </dgm:shape>
            </dgm:else>
          </dgm:choose>
          <dgm:presOf/>
          <dgm:constrLst/>
          <dgm:ruleLst/>
        </dgm:layoutNode>
      </dgm:if>
      <dgm:else name="Name14"/>
    </dgm:choose>
    <dgm:forEach name="Name15" axis="ch" ptType="node"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forEach name="Name16" axis="ch" ptType="node" st="2" cnt="1">
      <dgm:layoutNode name="upArrow" styleLbl="node1">
        <dgm:alg type="sp"/>
        <dgm:shape xmlns:r="http://schemas.openxmlformats.org/officeDocument/2006/relationships" type="upArrow" r:blip="">
          <dgm:adjLst/>
        </dgm:shape>
        <dgm:presOf/>
        <dgm:constrLst/>
        <dgm:ruleLst/>
      </dgm:layoutNode>
      <dgm:layoutNode name="upArrowText" styleLbl="revTx">
        <dgm:varLst>
          <dgm:bulletEnabled val="1"/>
        </dgm:varLst>
        <dgm:alg type="tx">
          <dgm:param type="txAnchorVertCh" val="mid"/>
        </dgm:alg>
        <dgm:shape xmlns:r="http://schemas.openxmlformats.org/officeDocument/2006/relationships" type="rect" r:blip="">
          <dgm:adjLst/>
        </dgm:shape>
        <dgm:presOf axis="desOrSelf" ptType="node"/>
        <dgm:constrLst/>
        <dgm:ruleLst>
          <dgm:rule type="primFontSz" val="5" fact="NaN" max="NaN"/>
        </dgm:ruleLst>
      </dgm:layoutNode>
    </dgm:forEach>
  </dgm:layoutNode>
</dgm:layoutDef>
</file>

<file path=ppt/diagrams/layout1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4.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5.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arrow4">
  <dgm:title val=""/>
  <dgm:desc val=""/>
  <dgm:catLst>
    <dgm:cat type="relationship" pri="8000"/>
    <dgm:cat type="process" pri="30000"/>
  </dgm:catLst>
  <dgm:samp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Lst>
      <dgm:cxnLst>
        <dgm:cxn modelId="3" srcId="0" destId="1" srcOrd="0" destOrd="0"/>
        <dgm:cxn modelId="4" srcId="0" destId="2" srcOrd="1" destOrd="0"/>
      </dgm:cxnLst>
      <dgm:bg/>
      <dgm:whole/>
    </dgm:dataModel>
  </dgm:clrData>
  <dgm:layoutNode name="compositeShape">
    <dgm:varLst>
      <dgm:chMax val="2"/>
      <dgm:dir/>
      <dgm:resizeHandles val="exact"/>
    </dgm:varLst>
    <dgm:alg type="composite"/>
    <dgm:shape xmlns:r="http://schemas.openxmlformats.org/officeDocument/2006/relationships" r:blip="">
      <dgm:adjLst/>
    </dgm:shape>
    <dgm:presOf/>
    <dgm:choose name="Name0">
      <dgm:if name="Name1" func="var" arg="dir" op="equ" val="norm">
        <dgm:choose name="Name2">
          <dgm:if name="Name3" axis="ch" ptType="node" func="cnt" op="lte" val="1">
            <dgm:constrLst>
              <dgm:constr type="primFontSz" for="des" ptType="node" op="equ" val="65"/>
              <dgm:constr type="w" for="ch" forName="upArrow" refType="w" fact="0.33"/>
              <dgm:constr type="h" for="ch" forName="upArrow" refType="h"/>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dgm:constr type="b" for="ch" forName="upArrowText" refType="h" fact="0.48"/>
              <dgm:constr type="l" for="ch" forName="upArrowText" refType="w" refFor="ch" refForName="upArrow" fact="1.03"/>
            </dgm:constrLst>
          </dgm:if>
          <dgm:else name="Name4">
            <dgm:constrLst>
              <dgm:constr type="primFontSz" for="des" ptType="node" op="equ" val="65"/>
              <dgm:constr type="w" for="ch" forName="upArrow" refType="w" fact="0.33"/>
              <dgm:constr type="h" for="ch" forName="upArrow" refType="h" fact="0.48"/>
              <dgm:constr type="b" for="ch" forName="upArrow" refType="h" fact="0.48"/>
              <dgm:constr type="l" for="ch" forName="upArrow"/>
              <dgm:constr type="h" for="ch" forName="upArrow" refType="w" refFor="ch" refForName="upArrow" op="gte" fact="0.75"/>
              <dgm:constr type="w" for="ch" forName="upArrowText" refType="w" fact="0.56"/>
              <dgm:constr type="h" for="ch" forName="upArrowText" refType="h" fact="0.48"/>
              <dgm:constr type="b" for="ch" forName="upArrowText" refType="h" fact="0.48"/>
              <dgm:constr type="l" for="ch" forName="upArrowText" refType="w" refFor="ch" refForName="upArrow" fact="1.03"/>
              <dgm:constr type="w" for="ch" forName="downArrow" refType="w" fact="0.33"/>
              <dgm:constr type="h" for="ch" forName="downArrow" refType="h" fact="0.48"/>
              <dgm:constr type="t" for="ch" forName="downArrow" refType="h" fact="0.52"/>
              <dgm:constr type="l" for="ch" forName="downArrow" refType="w" refFor="ch" refForName="downArrow" fact="0.3"/>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refType="w" refFor="ch" refForName="downArrow" fact="1.33"/>
            </dgm:constrLst>
          </dgm:else>
        </dgm:choose>
      </dgm:if>
      <dgm:else name="Name5">
        <dgm:choose name="Name6">
          <dgm:if name="Name7" axis="ch" ptType="node" func="cnt" op="lte" val="1">
            <dgm:constrLst>
              <dgm:constr type="primFontSz" for="des" ptType="node" op="equ" val="65"/>
              <dgm:constr type="w" for="ch" forName="upArrow" refType="w" fact="0.33"/>
              <dgm:constr type="h" for="ch" forName="upArrow" refType="h"/>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dgm:constr type="t" for="ch" forName="upArrowText"/>
              <dgm:constr type="l" for="ch" forName="upArrowText" refType="w" fact="0.1"/>
            </dgm:constrLst>
          </dgm:if>
          <dgm:else name="Name8">
            <dgm:constrLst>
              <dgm:constr type="primFontSz" for="des" ptType="node" op="equ" val="65"/>
              <dgm:constr type="w" for="ch" forName="upArrow" refType="w" fact="0.33"/>
              <dgm:constr type="h" for="ch" forName="upArrow" refType="h" fact="0.48"/>
              <dgm:constr type="t" for="ch" forName="upArrow"/>
              <dgm:constr type="l" for="ch" forName="upArrow" refType="w" fact="0.67"/>
              <dgm:constr type="h" for="ch" forName="upArrow" refType="w" refFor="ch" refForName="upArrow" op="gte" fact="0.75"/>
              <dgm:constr type="w" for="ch" forName="upArrowText" refType="w" fact="0.56"/>
              <dgm:constr type="h" for="ch" forName="upArrowText" refType="h" fact="0.48"/>
              <dgm:constr type="t" for="ch" forName="upArrowText"/>
              <dgm:constr type="l" for="ch" forName="upArrowText" refType="w" fact="0.1"/>
              <dgm:constr type="w" for="ch" forName="downArrow" refType="w" fact="0.33"/>
              <dgm:constr type="h" for="ch" forName="downArrow" refType="h" fact="0.48"/>
              <dgm:constr type="t" for="ch" forName="downArrow" refType="h" fact="0.52"/>
              <dgm:constr type="l" for="ch" forName="downArrow" refType="w" fact="0.57"/>
              <dgm:constr type="h" for="ch" forName="downArrow" refType="w" refFor="ch" refForName="downArrow" op="gte" fact="0.75"/>
              <dgm:constr type="w" for="ch" forName="downArrowText" refType="w" fact="0.56"/>
              <dgm:constr type="h" for="ch" forName="downArrowText" refType="h" fact="0.48"/>
              <dgm:constr type="t" for="ch" forName="downArrowText" refType="h" fact="0.52"/>
              <dgm:constr type="l" for="ch" forName="downArrowText"/>
            </dgm:constrLst>
          </dgm:else>
        </dgm:choose>
      </dgm:else>
    </dgm:choose>
    <dgm:ruleLst/>
    <dgm:forEach name="Name9" axis="ch" ptType="node" cnt="1">
      <dgm:layoutNode name="upArrow" styleLbl="node1">
        <dgm:alg type="sp"/>
        <dgm:shape xmlns:r="http://schemas.openxmlformats.org/officeDocument/2006/relationships" type="upArrow" r:blip="">
          <dgm:adjLst/>
        </dgm:shape>
        <dgm:presOf/>
        <dgm:constrLst/>
        <dgm:ruleLst/>
      </dgm:layoutNode>
      <dgm:layoutNode name="upArrowText" styleLbl="revTx">
        <dgm:varLst>
          <dgm:chMax val="0"/>
          <dgm:bulletEnabled val="1"/>
        </dgm:varLst>
        <dgm:choose name="Name10">
          <dgm:if name="Name11" axis="root des" ptType="all node" func="maxDepth" op="gt" val="1">
            <dgm:alg type="tx">
              <dgm:param type="parTxLTRAlign" val="l"/>
              <dgm:param type="parTxRTLAlign" val="r"/>
              <dgm:param type="txAnchorVertCh" val="mid"/>
            </dgm:alg>
          </dgm:if>
          <dgm:else name="Name12">
            <dgm:choose name="Name13">
              <dgm:if name="Name14" func="var" arg="dir" op="equ" val="norm">
                <dgm:alg type="tx">
                  <dgm:param type="parTxLTRAlign" val="l"/>
                  <dgm:param type="parTxRTLAlign" val="l"/>
                  <dgm:param type="txAnchorVertCh" val="mid"/>
                </dgm:alg>
              </dgm:if>
              <dgm:else name="Name15">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forEach name="Name16" axis="ch" ptType="node" st="2" cnt="1">
      <dgm:layoutNode name="downArrow" styleLbl="node1">
        <dgm:alg type="sp"/>
        <dgm:shape xmlns:r="http://schemas.openxmlformats.org/officeDocument/2006/relationships" type="downArrow" r:blip="">
          <dgm:adjLst/>
        </dgm:shape>
        <dgm:presOf/>
        <dgm:constrLst/>
        <dgm:ruleLst/>
      </dgm:layoutNode>
      <dgm:layoutNode name="downArrowText" styleLbl="revTx">
        <dgm:varLst>
          <dgm:chMax val="0"/>
          <dgm:bulletEnabled val="1"/>
        </dgm:varLst>
        <dgm:choose name="Name17">
          <dgm:if name="Name18" axis="root des" ptType="all node" func="maxDepth" op="gt" val="1">
            <dgm:alg type="tx">
              <dgm:param type="parTxLTRAlign" val="l"/>
              <dgm:param type="parTxRTLAlign" val="r"/>
              <dgm:param type="txAnchorVertCh" val="mid"/>
            </dgm:alg>
          </dgm:if>
          <dgm:else name="Name19">
            <dgm:choose name="Name20">
              <dgm:if name="Name21" func="var" arg="dir" op="equ" val="norm">
                <dgm:alg type="tx">
                  <dgm:param type="parTxLTRAlign" val="l"/>
                  <dgm:param type="parTxRTLAlign" val="l"/>
                  <dgm:param type="txAnchorVertCh" val="mid"/>
                </dgm:alg>
              </dgm:if>
              <dgm:else name="Name22">
                <dgm:alg type="tx">
                  <dgm:param type="parTxLTRAlign" val="r"/>
                  <dgm:param type="parTxRTLAlign" val="r"/>
                  <dgm:param type="txAnchorVertCh" val="mid"/>
                </dgm:alg>
              </dgm:else>
            </dgm:choose>
          </dgm:else>
        </dgm:choose>
        <dgm:shape xmlns:r="http://schemas.openxmlformats.org/officeDocument/2006/relationships" type="rect" r:blip="">
          <dgm:adjLst/>
        </dgm:shape>
        <dgm:presOf axis="desOrSelf" ptType="node"/>
        <dgm:constrLst>
          <dgm:constr type="tMarg"/>
        </dgm:constrLst>
        <dgm:ruleLst>
          <dgm:rule type="primFontSz" val="5" fact="NaN" max="NaN"/>
        </dgm:ruleLst>
      </dgm:layoutNode>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PictureStrips">
  <dgm:title val=""/>
  <dgm:desc val=""/>
  <dgm:catLst>
    <dgm:cat type="list" pri="12500"/>
    <dgm:cat type="picture" pri="13000"/>
    <dgm:cat type="pictureconvert" pri="13000"/>
  </dgm:catLst>
  <dgm:sampData>
    <dgm:dataModel>
      <dgm:ptLst>
        <dgm:pt modelId="0" type="doc"/>
        <dgm:pt modelId="10">
          <dgm:prSet phldr="1"/>
        </dgm:pt>
        <dgm:pt modelId="20">
          <dgm:prSet phldr="1"/>
        </dgm:pt>
        <dgm:pt modelId="30">
          <dgm:prSet phldr="1"/>
        </dgm:pt>
      </dgm:ptLst>
      <dgm:cxnLst>
        <dgm:cxn modelId="40" srcId="0" destId="10" srcOrd="0" destOrd="0"/>
        <dgm:cxn modelId="50" srcId="0" destId="20" srcOrd="1" destOrd="0"/>
        <dgm:cxn modelId="60" srcId="0" destId="30" srcOrd="2" destOrd="0"/>
      </dgm:cxnLst>
      <dgm:bg/>
      <dgm:whole/>
    </dgm:dataModel>
  </dgm:sampData>
  <dgm:styleData>
    <dgm:dataModel>
      <dgm:ptLst>
        <dgm:pt modelId="0" type="doc"/>
        <dgm:pt modelId="10">
          <dgm:prSet phldr="1"/>
        </dgm:pt>
        <dgm:pt modelId="20">
          <dgm:prSet phldr="1"/>
        </dgm:pt>
      </dgm:ptLst>
      <dgm:cxnLst>
        <dgm:cxn modelId="40" srcId="0" destId="10" srcOrd="0" destOrd="0"/>
        <dgm:cxn modelId="5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40" srcId="0" destId="10" srcOrd="0" destOrd="0"/>
        <dgm:cxn modelId="50" srcId="0" destId="20" srcOrd="1" destOrd="0"/>
        <dgm:cxn modelId="60" srcId="0" destId="30" srcOrd="2" destOrd="0"/>
        <dgm:cxn modelId="70" srcId="0" destId="40" srcOrd="2" destOrd="0"/>
      </dgm:cxnLst>
      <dgm:bg/>
      <dgm:whole/>
    </dgm:dataModel>
  </dgm:clrData>
  <dgm:layoutNode name="Name0">
    <dgm:varLst>
      <dgm:dir/>
      <dgm:resizeHandles val="exact"/>
    </dgm:varLst>
    <dgm:choose name="Name1">
      <dgm:if name="Name2" func="var" arg="dir" op="equ" val="norm">
        <dgm:alg type="snake">
          <dgm:param type="off" val="ctr"/>
        </dgm:alg>
      </dgm:if>
      <dgm:else name="Name3">
        <dgm:alg type="snake">
          <dgm:param type="off" val="ctr"/>
          <dgm:param type="grDir" val="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h" refFor="ch" refForName="composite" op="equ" fact="0.1"/>
      <dgm:constr type="h" for="ch" forName="sibTrans" refType="h" refFor="ch" refForName="composite" op="equ" fact="0.1"/>
      <dgm:constr type="w" for="ch" forName="sibTrans" refType="h" refFor="ch" refForName="sibTrans" op="equ"/>
    </dgm:constrLst>
    <dgm:forEach name="nodesForEach" axis="ch" ptType="node">
      <dgm:layoutNode name="composite">
        <dgm:alg type="composite">
          <dgm:param type="ar" val="3"/>
        </dgm:alg>
        <dgm:shape xmlns:r="http://schemas.openxmlformats.org/officeDocument/2006/relationships" r:blip="">
          <dgm:adjLst/>
        </dgm:shape>
        <dgm:choose name="Name4">
          <dgm:if name="Name5" func="var" arg="dir" op="equ" val="norm">
            <dgm:constrLst>
              <dgm:constr type="l" for="ch" forName="rect1" refType="w" fact="0.04"/>
              <dgm:constr type="t" for="ch" forName="rect1" refType="h" fact="0.13"/>
              <dgm:constr type="w" for="ch" forName="rect1" refType="w" fact="0.96"/>
              <dgm:constr type="h" for="ch" forName="rect1" refType="h" fact="0.9"/>
              <dgm:constr type="l" for="ch" forName="rect2" refType="w" fact="0"/>
              <dgm:constr type="t" for="ch" forName="rect2" refType="h" fact="0"/>
              <dgm:constr type="w" for="ch" forName="rect2" refType="w" fact="0.21"/>
              <dgm:constr type="h" for="ch" forName="rect2" refType="w" fact="0.315"/>
            </dgm:constrLst>
          </dgm:if>
          <dgm:else name="Name6">
            <dgm:constrLst>
              <dgm:constr type="l" for="ch" forName="rect1" refType="w" fact="0"/>
              <dgm:constr type="t" for="ch" forName="rect1" refType="h" fact="0.13"/>
              <dgm:constr type="w" for="ch" forName="rect1" refType="w" fact="0.96"/>
              <dgm:constr type="h" for="ch" forName="rect1" refType="h" fact="0.9"/>
              <dgm:constr type="l" for="ch" forName="rect2" refType="w" fact="0.79"/>
              <dgm:constr type="t" for="ch" forName="rect2" refType="h" fact="0"/>
              <dgm:constr type="w" for="ch" forName="rect2" refType="w" fact="0.21"/>
              <dgm:constr type="h" for="ch" forName="rect2" refType="w" fact="0.315"/>
            </dgm:constrLst>
          </dgm:else>
        </dgm:choose>
        <dgm:layoutNode name="rect1" styleLbl="trAlignAcc1">
          <dgm:varLst>
            <dgm:bulletEnabled val="1"/>
          </dgm:varLst>
          <dgm:alg type="tx">
            <dgm:param type="parTxLTRAlign" val="l"/>
          </dgm:alg>
          <dgm:shape xmlns:r="http://schemas.openxmlformats.org/officeDocument/2006/relationships" type="rect" r:blip="">
            <dgm:adjLst/>
          </dgm:shape>
          <dgm:presOf axis="desOrSelf" ptType="node"/>
          <dgm:choose name="Name7">
            <dgm:if name="Name8" func="var" arg="dir" op="equ" val="norm">
              <dgm:constrLst>
                <dgm:constr type="lMarg" refType="w" fact="0.6"/>
                <dgm:constr type="rMarg" refType="primFontSz" fact="0.3"/>
                <dgm:constr type="tMarg" refType="primFontSz" fact="0.3"/>
                <dgm:constr type="bMarg" refType="primFontSz" fact="0.3"/>
              </dgm:constrLst>
            </dgm:if>
            <dgm:else name="Name9">
              <dgm:constrLst>
                <dgm:constr type="lMarg" refType="primFontSz" fact="0.3"/>
                <dgm:constr type="rMarg" refType="w" fact="0.6"/>
                <dgm:constr type="tMarg" refType="primFontSz" fact="0.3"/>
                <dgm:constr type="bMarg" refType="primFontSz" fact="0.3"/>
              </dgm:constrLst>
            </dgm:else>
          </dgm:choose>
          <dgm:ruleLst>
            <dgm:rule type="primFontSz" val="5" fact="NaN" max="NaN"/>
          </dgm:ruleLst>
        </dgm:layoutNode>
        <dgm:layoutNode name="rect2" styleLbl="fgImgPlace1">
          <dgm:alg type="sp"/>
          <dgm:shape xmlns:r="http://schemas.openxmlformats.org/officeDocument/2006/relationships" type="rect" r:blip="" blipPhldr="1">
            <dgm:adjLst/>
          </dgm:shape>
          <dgm:presOf/>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target1">
  <dgm:title val=""/>
  <dgm:desc val=""/>
  <dgm:catLst>
    <dgm:cat type="relationship" pri="25000"/>
    <dgm:cat type="convert" pri="2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ite">
    <dgm:varLst>
      <dgm:chMax val="5"/>
      <dgm:dir/>
      <dgm:resizeHandles val="exact"/>
    </dgm:varLst>
    <dgm:alg type="composite">
      <dgm:param type="ar" val="1.25"/>
    </dgm:alg>
    <dgm:shape xmlns:r="http://schemas.openxmlformats.org/officeDocument/2006/relationships" r:blip="">
      <dgm:adjLst/>
    </dgm:shape>
    <dgm:presOf/>
    <dgm:choose name="Name0">
      <dgm:if name="Name1" func="var" arg="dir" op="equ" val="norm">
        <dgm:choose name="Name2">
          <dgm:if name="Name3" axis="ch" ptType="node" func="cnt" op="equ" val="0">
            <dgm:constrLst/>
          </dgm:if>
          <dgm:if name="Name4"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r" for="ch" forName="line1" refType="l" refFor="ch" refForName="text1"/>
              <dgm:constr type="h" for="ch" forName="line1"/>
              <dgm:constr type="l" for="ch" forName="d1" refType="w" fact="0.3"/>
              <dgm:constr type="b" for="ch" forName="d1" refType="h" fact="0.625"/>
              <dgm:constr type="w" for="ch" forName="d1" refType="w" fact="0.32475"/>
              <dgm:constr type="h" for="ch" forName="d1" refType="h" fact="0.469"/>
            </dgm:constrLst>
          </dgm:if>
          <dgm:if name="Name5"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312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312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44325"/>
              <dgm:constr type="b" for="ch" forName="d2" refType="h" fact="0.7975"/>
              <dgm:constr type="w" for="ch" forName="d2" refType="w" fact="0.1815"/>
              <dgm:constr type="h" for="ch" forName="d2" refType="h" fact="0.3283"/>
            </dgm:constrLst>
          </dgm:if>
          <dgm:if name="Name6"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21875"/>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21875"/>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86"/>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7175"/>
              <dgm:constr type="b" for="ch" forName="d3" refType="h" fact="0.83375"/>
              <dgm:constr type="w" for="ch" forName="d3" refType="w" fact="0.1527"/>
              <dgm:constr type="h" for="ch" forName="d3" refType="h" fact="0.287"/>
            </dgm:constrLst>
          </dgm:if>
          <dgm:if name="Name7"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7938"/>
              <dgm:constr type="r" for="ch" forName="text1" refType="w"/>
              <dgm:constr type="t" for="ch" forName="text1"/>
              <dgm:constr type="l" for="ch" forName="line1" refType="w" fact="0.625"/>
              <dgm:constr type="ctrY" for="ch" forName="line1" refType="ctrY" refFor="ch" refForName="text1"/>
              <dgm:constr type="w" for="ch" forName="line1" refType="w" fact="0.075"/>
              <dgm:constr type="h" for="ch" forName="line1"/>
              <dgm:constr type="l" for="ch" forName="d1" refType="w" fact="0.29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7938"/>
              <dgm:constr type="r" for="ch" forName="text2" refType="w"/>
              <dgm:constr type="t" for="ch" forName="text2" refType="b" refFor="ch" refForName="text1"/>
              <dgm:constr type="l" for="ch" forName="line2" refType="w" fact="0.625"/>
              <dgm:constr type="ctrY" for="ch" forName="line2" refType="ctrY" refFor="ch" refForName="text2"/>
              <dgm:constr type="w" for="ch" forName="line2" refType="w" fact="0.075"/>
              <dgm:constr type="h" for="ch" forName="line2"/>
              <dgm:constr type="l" for="ch" forName="d2" refType="w" fact="0.3662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r" for="ch" forName="text3" refType="w"/>
              <dgm:constr type="t" for="ch" forName="text3" refType="b" refFor="ch" refForName="text2"/>
              <dgm:constr type="l" for="ch" forName="line3" refType="w" fact="0.625"/>
              <dgm:constr type="ctrY" for="ch" forName="line3" refType="ctrY" refFor="ch" refForName="text3"/>
              <dgm:constr type="w" for="ch" forName="line3" refType="w" fact="0.075"/>
              <dgm:constr type="h" for="ch" forName="line3"/>
              <dgm:constr type="l" for="ch" forName="d3" refType="w" fact="0.425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r" for="ch" forName="text4" refType="w"/>
              <dgm:constr type="t" for="ch" forName="text4" refType="b" refFor="ch" refForName="text3"/>
              <dgm:constr type="l" for="ch" forName="line4" refType="w" fact="0.625"/>
              <dgm:constr type="ctrY" for="ch" forName="line4" refType="ctrY" refFor="ch" refForName="text4"/>
              <dgm:constr type="w" for="ch" forName="line4" refType="w" fact="0.075"/>
              <dgm:constr type="h" for="ch" forName="line4"/>
              <dgm:constr type="l" for="ch" forName="d4" refType="w" fact="0.48525"/>
              <dgm:constr type="b" for="ch" forName="d4" refType="h" fact="0.85594"/>
              <dgm:constr type="w" for="ch" forName="d4" refType="w" fact="0.1394"/>
              <dgm:constr type="h" for="ch" forName="d4" refType="h" fact="0.2282"/>
            </dgm:constrLst>
          </dgm:if>
          <dgm:if name="Name8"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3"/>
              <dgm:constr type="ctrY" for="ch" forName="circle1" refType="h" fact="0.625"/>
              <dgm:constr type="w" for="ch" forName="text1" refType="w" fact="0.3"/>
              <dgm:constr type="h" for="ch" forName="text1" refType="h" fact="0.1324"/>
              <dgm:constr type="r" for="ch" forName="text1" refType="w"/>
              <dgm:constr type="ctrY" for="ch" forName="text1" refType="h" fact="0.13"/>
              <dgm:constr type="l" for="ch" forName="line1" refType="w" fact="0.625"/>
              <dgm:constr type="ctrY" for="ch" forName="line1" refType="ctrY" refFor="ch" refForName="text1"/>
              <dgm:constr type="w" for="ch" forName="line1" refType="w" fact="0.075"/>
              <dgm:constr type="h" for="ch" forName="line1"/>
              <dgm:constr type="l" for="ch" forName="d1" refType="w" fact="0.3"/>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3"/>
              <dgm:constr type="ctrY" for="ch" forName="circle2" refType="h" fact="0.625"/>
              <dgm:constr type="w" for="ch" forName="text2" refType="w" fact="0.3"/>
              <dgm:constr type="h" for="ch" forName="text2" refType="h" fact="0.1324"/>
              <dgm:constr type="r" for="ch" forName="text2" refType="w"/>
              <dgm:constr type="ctrY" for="ch" forName="text2" refType="h" fact="0.27"/>
              <dgm:constr type="l" for="ch" forName="line2" refType="w" fact="0.625"/>
              <dgm:constr type="ctrY" for="ch" forName="line2" refType="ctrY" refFor="ch" refForName="text2"/>
              <dgm:constr type="w" for="ch" forName="line2" refType="w" fact="0.075"/>
              <dgm:constr type="h" for="ch" forName="line2"/>
              <dgm:constr type="l" for="ch" forName="d2" refType="w" fact="0.3498"/>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r" for="ch" forName="text3" refType="w"/>
              <dgm:constr type="ctrY" for="ch" forName="text3" refType="h" fact="0.41"/>
              <dgm:constr type="l" for="ch" forName="line3" refType="w" fact="0.625"/>
              <dgm:constr type="ctrY" for="ch" forName="line3" refType="ctrY" refFor="ch" refForName="text3"/>
              <dgm:constr type="w" for="ch" forName="line3" refType="w" fact="0.075"/>
              <dgm:constr type="h" for="ch" forName="line3"/>
              <dgm:constr type="l" for="ch" forName="d3" refType="w" fact="0.394"/>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r" for="ch" forName="text4" refType="w"/>
              <dgm:constr type="ctrY" for="ch" forName="text4" refType="h" fact="0.547"/>
              <dgm:constr type="l" for="ch" forName="line4" refType="w" fact="0.625"/>
              <dgm:constr type="ctrY" for="ch" forName="line4" refType="ctrY" refFor="ch" refForName="text4"/>
              <dgm:constr type="w" for="ch" forName="line4" refType="w" fact="0.075"/>
              <dgm:constr type="h" for="ch" forName="line4"/>
              <dgm:constr type="l" for="ch" forName="d4" refType="w" fact="0.446"/>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r" for="ch" forName="text5" refType="w"/>
              <dgm:constr type="ctrY" for="ch" forName="text5" refType="h" fact="0.68"/>
              <dgm:constr type="l" for="ch" forName="line5" refType="w" fact="0.625"/>
              <dgm:constr type="ctrY" for="ch" forName="line5" refType="ctrY" refFor="ch" refForName="text5"/>
              <dgm:constr type="w" for="ch" forName="line5" refType="w" fact="0.075"/>
              <dgm:constr type="h" for="ch" forName="line5"/>
              <dgm:constr type="l" for="ch" forName="d5" refType="w" fact="0.495"/>
              <dgm:constr type="b" for="ch" forName="d5" refType="h" fact="0.855"/>
              <dgm:constr type="w" for="ch" forName="d5" refType="w" fact="0.13"/>
              <dgm:constr type="h" for="ch" forName="d5" refType="h" fact="0.175"/>
            </dgm:constrLst>
          </dgm:if>
          <dgm:else name="Name9"/>
        </dgm:choose>
      </dgm:if>
      <dgm:else name="Name10">
        <dgm:choose name="Name11">
          <dgm:if name="Name12" axis="ch" ptType="node" func="cnt" op="equ" val="0">
            <dgm:constrLst/>
          </dgm:if>
          <dgm:if name="Name13" axis="ch" ptType="node" func="cnt" op="equ" val="1">
            <dgm:constrLst>
              <dgm:constr type="primFontSz" for="des" ptType="node" op="equ" val="65"/>
              <dgm:constr type="w" for="ch" forName="circle1" refType="w" fact="0.6"/>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Lst>
          </dgm:if>
          <dgm:if name="Name14" axis="ch" ptType="node" func="cnt" op="equ" val="2">
            <dgm:constrLst>
              <dgm:constr type="primFontSz" for="des" ptType="node" op="equ" val="65"/>
              <dgm:constr type="w" for="ch" forName="circle1" refType="w" fact="0.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312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5"/>
              <dgm:constr type="h" for="ch" forName="d1" refType="h" fact="0.469"/>
              <dgm:constr type="w" for="ch" forName="circle2" refType="w" fact="0.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312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55675"/>
              <dgm:constr type="b" for="ch" forName="d2" refType="h" fact="0.7975"/>
              <dgm:constr type="w" for="ch" forName="d2" refType="w" fact="0.1815"/>
              <dgm:constr type="h" for="ch" forName="d2" refType="h" fact="0.3283"/>
            </dgm:constrLst>
          </dgm:if>
          <dgm:if name="Name15" axis="ch" ptType="node" func="cnt" op="equ" val="3">
            <dgm:constrLst>
              <dgm:constr type="primFontSz" for="des" ptType="node" op="equ" val="65"/>
              <dgm:constr type="w" for="ch" forName="circle1" refType="w" fact="0.12"/>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21875"/>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7"/>
              <dgm:constr type="h" for="ch" forName="d1" refType="h" fact="0.5155"/>
              <dgm:constr type="w" for="ch" forName="circle2" refType="w" fact="0.36"/>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21875"/>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14"/>
              <dgm:constr type="b" for="ch" forName="d2" refType="h" fact="0.72969"/>
              <dgm:constr type="w" for="ch" forName="d2" refType="w" fact="0.2387"/>
              <dgm:constr type="h" for="ch" forName="d2" refType="h" fact="0.4017"/>
              <dgm:constr type="w" for="ch" forName="circle3" refType="w" fact="0.6"/>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21875"/>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2825"/>
              <dgm:constr type="b" for="ch" forName="d3" refType="h" fact="0.83375"/>
              <dgm:constr type="w" for="ch" forName="d3" refType="w" fact="0.1527"/>
              <dgm:constr type="h" for="ch" forName="d3" refType="h" fact="0.287"/>
            </dgm:constrLst>
          </dgm:if>
          <dgm:if name="Name16" axis="ch" ptType="node" func="cnt" op="equ" val="4">
            <dgm:constrLst>
              <dgm:constr type="primFontSz" for="des" ptType="node" op="equ" val="65"/>
              <dgm:constr type="w" for="ch" forName="circle1" refType="w" fact="0.085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7938"/>
              <dgm:constr type="l" for="ch" forName="text1"/>
              <dgm:constr type="t" for="ch" forName="text1"/>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05"/>
              <dgm:constr type="b" for="ch" forName="d1" refType="h" fact="0.62"/>
              <dgm:constr type="w" for="ch" forName="d1" refType="w" fact="0.33"/>
              <dgm:constr type="h" for="ch" forName="d1" refType="h" fact="0.53"/>
              <dgm:constr type="w" for="ch" forName="circle2" refType="w" fact="0.2571"/>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7938"/>
              <dgm:constr type="l" for="ch" forName="text2"/>
              <dgm:constr type="t" for="ch" forName="text2" refType="b" refFor="ch" refForName="text1"/>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3375"/>
              <dgm:constr type="b" for="ch" forName="d2" refType="h" fact="0.70438"/>
              <dgm:constr type="w" for="ch" forName="d2" refType="w" fact="0.2585"/>
              <dgm:constr type="h" for="ch" forName="d2" refType="h" fact="0.43525"/>
              <dgm:constr type="w" for="ch" forName="circle3" refType="w" fact="0.4285"/>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7938"/>
              <dgm:constr type="l" for="ch" forName="text3"/>
              <dgm:constr type="t" for="ch" forName="text3" refType="b" refFor="ch" refForName="text2"/>
              <dgm:constr type="l" for="ch" forName="line3" refType="r" refFor="ch" refForName="text3"/>
              <dgm:constr type="ctrY" for="ch" forName="line3" refType="ctrY" refFor="ch" refForName="text3"/>
              <dgm:constr type="r" for="ch" forName="line3" refType="w" fact="0.375"/>
              <dgm:constr type="h" for="ch" forName="line3"/>
              <dgm:constr type="r" for="ch" forName="d3" refType="w" fact="0.5745"/>
              <dgm:constr type="b" for="ch" forName="d3" refType="h" fact="0.78031"/>
              <dgm:constr type="w" for="ch" forName="d3" refType="w" fact="0.1995"/>
              <dgm:constr type="h" for="ch" forName="d3" refType="h" fact="0.332"/>
              <dgm:constr type="w" for="ch" forName="circle4" refType="w" fact="0.6"/>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7938"/>
              <dgm:constr type="l" for="ch" forName="text4"/>
              <dgm:constr type="t" for="ch" forName="text4" refType="b" refFor="ch" refForName="text3"/>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1475"/>
              <dgm:constr type="b" for="ch" forName="d4" refType="h" fact="0.85594"/>
              <dgm:constr type="w" for="ch" forName="d4" refType="w" fact="0.1394"/>
              <dgm:constr type="h" for="ch" forName="d4" refType="h" fact="0.2282"/>
            </dgm:constrLst>
          </dgm:if>
          <dgm:if name="Name17" axis="ch" ptType="node" func="cnt" op="gte" val="5">
            <dgm:constrLst>
              <dgm:constr type="primFontSz" for="des" ptType="node" op="equ" val="65"/>
              <dgm:constr type="w" for="ch" forName="circle1" refType="w" fact="0.0667"/>
              <dgm:constr type="h" for="ch" forName="circle1" refType="w" refFor="ch" refForName="circle1"/>
              <dgm:constr type="ctrX" for="ch" forName="circle1" refType="w" fact="0.7"/>
              <dgm:constr type="ctrY" for="ch" forName="circle1" refType="h" fact="0.625"/>
              <dgm:constr type="w" for="ch" forName="text1" refType="w" fact="0.3"/>
              <dgm:constr type="h" for="ch" forName="text1" refType="h" fact="0.1324"/>
              <dgm:constr type="l" for="ch" forName="text1"/>
              <dgm:constr type="ctrY" for="ch" forName="text1" refType="h" fact="0.13"/>
              <dgm:constr type="l" for="ch" forName="line1" refType="r" refFor="ch" refForName="text1"/>
              <dgm:constr type="ctrY" for="ch" forName="line1" refType="ctrY" refFor="ch" refForName="text1"/>
              <dgm:constr type="r" for="ch" forName="line1" refType="w" fact="0.375"/>
              <dgm:constr type="h" for="ch" forName="line1"/>
              <dgm:constr type="r" for="ch" forName="d1" refType="w" fact="0.7"/>
              <dgm:constr type="b" for="ch" forName="d1" refType="h" fact="0.625"/>
              <dgm:constr type="w" for="ch" forName="d1" refType="w" fact="0.3245"/>
              <dgm:constr type="h" for="ch" forName="d1" refType="h" fact="0.495"/>
              <dgm:constr type="w" for="ch" forName="circle2" refType="w" fact="0.2"/>
              <dgm:constr type="h" for="ch" forName="circle2" refType="w" refFor="ch" refForName="circle2"/>
              <dgm:constr type="ctrX" for="ch" forName="circle2" refType="w" fact="0.7"/>
              <dgm:constr type="ctrY" for="ch" forName="circle2" refType="h" fact="0.625"/>
              <dgm:constr type="w" for="ch" forName="text2" refType="w" fact="0.3"/>
              <dgm:constr type="h" for="ch" forName="text2" refType="h" fact="0.1324"/>
              <dgm:constr type="l" for="ch" forName="text2"/>
              <dgm:constr type="ctrY" for="ch" forName="text2" refType="h" fact="0.27"/>
              <dgm:constr type="l" for="ch" forName="line2" refType="r" refFor="ch" refForName="text2"/>
              <dgm:constr type="ctrY" for="ch" forName="line2" refType="ctrY" refFor="ch" refForName="text2"/>
              <dgm:constr type="r" for="ch" forName="line2" refType="w" fact="0.375"/>
              <dgm:constr type="h" for="ch" forName="line2"/>
              <dgm:constr type="r" for="ch" forName="d2" refType="w" fact="0.6502"/>
              <dgm:constr type="b" for="ch" forName="d2" refType="h" fact="0.682"/>
              <dgm:constr type="w" for="ch" forName="d2" refType="w" fact="0.275"/>
              <dgm:constr type="h" for="ch" forName="d2" refType="h" fact="0.41215"/>
              <dgm:constr type="w" for="ch" forName="circle3" refType="w" fact="0.3334"/>
              <dgm:constr type="h" for="ch" forName="circle3" refType="w" refFor="ch" refForName="circle3"/>
              <dgm:constr type="ctrX" for="ch" forName="circle3" refType="ctrX" refFor="ch" refForName="circle1"/>
              <dgm:constr type="ctrY" for="ch" forName="circle3" refType="ctrY" refFor="ch" refForName="circle1"/>
              <dgm:constr type="w" for="ch" forName="text3" refType="w" fact="0.3"/>
              <dgm:constr type="h" for="ch" forName="text3" refType="h" fact="0.1324"/>
              <dgm:constr type="l" for="ch" forName="text3"/>
              <dgm:constr type="ctrY" for="ch" forName="text3" refType="h" fact="0.41"/>
              <dgm:constr type="l" for="ch" forName="line3" refType="r" refFor="ch" refForName="text3"/>
              <dgm:constr type="ctrY" for="ch" forName="line3" refType="ctrY" refFor="ch" refForName="text3"/>
              <dgm:constr type="r" for="ch" forName="line3" refType="w" fact="0.375"/>
              <dgm:constr type="h" for="ch" forName="line3"/>
              <dgm:constr type="r" for="ch" forName="d3" refType="w" fact="0.606"/>
              <dgm:constr type="b" for="ch" forName="d3" refType="h" fact="0.735"/>
              <dgm:constr type="w" for="ch" forName="d3" refType="w" fact="0.231"/>
              <dgm:constr type="h" for="ch" forName="d3" refType="h" fact="0.325"/>
              <dgm:constr type="w" for="ch" forName="circle4" refType="w" fact="0.4667"/>
              <dgm:constr type="h" for="ch" forName="circle4" refType="w" refFor="ch" refForName="circle4"/>
              <dgm:constr type="ctrX" for="ch" forName="circle4" refType="ctrX" refFor="ch" refForName="circle1"/>
              <dgm:constr type="ctrY" for="ch" forName="circle4" refType="ctrY" refFor="ch" refForName="circle1"/>
              <dgm:constr type="w" for="ch" forName="text4" refType="w" fact="0.3"/>
              <dgm:constr type="h" for="ch" forName="text4" refType="h" fact="0.1324"/>
              <dgm:constr type="l" for="ch" forName="text4"/>
              <dgm:constr type="ctrY" for="ch" forName="text4" refType="h" fact="0.547"/>
              <dgm:constr type="l" for="ch" forName="line4" refType="r" refFor="ch" refForName="text4"/>
              <dgm:constr type="ctrY" for="ch" forName="line4" refType="ctrY" refFor="ch" refForName="text4"/>
              <dgm:constr type="r" for="ch" forName="line4" refType="w" fact="0.375"/>
              <dgm:constr type="h" for="ch" forName="line4"/>
              <dgm:constr type="r" for="ch" forName="d4" refType="w" fact="0.554"/>
              <dgm:constr type="b" for="ch" forName="d4" refType="h" fact="0.795"/>
              <dgm:constr type="w" for="ch" forName="d4" refType="w" fact="0.179"/>
              <dgm:constr type="h" for="ch" forName="d4" refType="h" fact="0.248"/>
              <dgm:constr type="w" for="ch" forName="circle5" refType="w" fact="0.6"/>
              <dgm:constr type="h" for="ch" forName="circle5" refType="w" refFor="ch" refForName="circle5"/>
              <dgm:constr type="ctrX" for="ch" forName="circle5" refType="ctrX" refFor="ch" refForName="circle1"/>
              <dgm:constr type="ctrY" for="ch" forName="circle5" refType="ctrY" refFor="ch" refForName="circle1"/>
              <dgm:constr type="w" for="ch" forName="text5" refType="w" fact="0.3"/>
              <dgm:constr type="h" for="ch" forName="text5" refType="h" fact="0.1324"/>
              <dgm:constr type="l" for="ch" forName="text5"/>
              <dgm:constr type="ctrY" for="ch" forName="text5" refType="h" fact="0.68"/>
              <dgm:constr type="l" for="ch" forName="line5" refType="r" refFor="ch" refForName="text5"/>
              <dgm:constr type="ctrY" for="ch" forName="line5" refType="ctrY" refFor="ch" refForName="text5"/>
              <dgm:constr type="r" for="ch" forName="line5" refType="w" fact="0.375"/>
              <dgm:constr type="h" for="ch" forName="line5"/>
              <dgm:constr type="r" for="ch" forName="d5" refType="w" fact="0.505"/>
              <dgm:constr type="b" for="ch" forName="d5" refType="h" fact="0.855"/>
              <dgm:constr type="w" for="ch" forName="d5" refType="w" fact="0.13"/>
              <dgm:constr type="h" for="ch" forName="d5" refType="h" fact="0.175"/>
            </dgm:constrLst>
          </dgm:if>
          <dgm:else name="Name18"/>
        </dgm:choose>
      </dgm:else>
    </dgm:choose>
    <dgm:ruleLst/>
    <dgm:forEach name="Name19" axis="ch" ptType="node" cnt="1">
      <dgm:layoutNode name="circle1" styleLbl="lnNode1">
        <dgm:alg type="sp"/>
        <dgm:shape xmlns:r="http://schemas.openxmlformats.org/officeDocument/2006/relationships" type="ellipse" r:blip="">
          <dgm:adjLst/>
        </dgm:shape>
        <dgm:presOf/>
        <dgm:constrLst/>
        <dgm:ruleLst/>
      </dgm:layoutNode>
      <dgm:layoutNode name="text1" styleLbl="revTx">
        <dgm:varLst>
          <dgm:bulletEnabled val="1"/>
        </dgm:varLst>
        <dgm:choose name="Name20">
          <dgm:if name="Name21" func="var" arg="dir" op="equ" val="norm">
            <dgm:choose name="Name22">
              <dgm:if name="Name23" axis="root des" ptType="all node" func="maxDepth" op="gt" val="1">
                <dgm:alg type="tx">
                  <dgm:param type="parTxLTRAlign" val="l"/>
                  <dgm:param type="parTxRTLAlign" val="r"/>
                </dgm:alg>
              </dgm:if>
              <dgm:else name="Name24">
                <dgm:alg type="tx">
                  <dgm:param type="parTxLTRAlign" val="l"/>
                  <dgm:param type="parTxRTLAlign" val="l"/>
                </dgm:alg>
              </dgm:else>
            </dgm:choose>
          </dgm:if>
          <dgm:else name="Name25">
            <dgm:choose name="Name26">
              <dgm:if name="Name27" axis="root des" ptType="all node" func="maxDepth" op="gt" val="1">
                <dgm:alg type="tx">
                  <dgm:param type="parTxLTRAlign" val="l"/>
                  <dgm:param type="parTxRTLAlign" val="r"/>
                </dgm:alg>
              </dgm:if>
              <dgm:else name="Name28">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29">
          <dgm:if name="Name30" func="var" arg="dir" op="equ" val="norm">
            <dgm:constrLst>
              <dgm:constr type="tMarg" refType="primFontSz" fact="0.1"/>
              <dgm:constr type="bMarg" refType="primFontSz" fact="0.1"/>
              <dgm:constr type="rMarg" refType="primFontSz" fact="0.1"/>
            </dgm:constrLst>
          </dgm:if>
          <dgm:else name="Name31">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1" styleLbl="callout">
        <dgm:alg type="sp"/>
        <dgm:shape xmlns:r="http://schemas.openxmlformats.org/officeDocument/2006/relationships" type="line" r:blip="">
          <dgm:adjLst/>
        </dgm:shape>
        <dgm:presOf/>
        <dgm:constrLst/>
        <dgm:ruleLst/>
      </dgm:layoutNode>
      <dgm:layoutNode name="d1" styleLbl="callout">
        <dgm:alg type="sp"/>
        <dgm:choose name="Name32">
          <dgm:if name="Name33" func="var" arg="dir" op="equ" val="norm">
            <dgm:shape xmlns:r="http://schemas.openxmlformats.org/officeDocument/2006/relationships" rot="90" type="line" r:blip="">
              <dgm:adjLst/>
            </dgm:shape>
          </dgm:if>
          <dgm:else name="Name34">
            <dgm:shape xmlns:r="http://schemas.openxmlformats.org/officeDocument/2006/relationships" rot="180" type="line" r:blip="">
              <dgm:adjLst/>
            </dgm:shape>
          </dgm:else>
        </dgm:choose>
        <dgm:presOf/>
        <dgm:constrLst/>
        <dgm:ruleLst/>
      </dgm:layoutNode>
    </dgm:forEach>
    <dgm:forEach name="Name35" axis="ch" ptType="node" st="2" cnt="1">
      <dgm:layoutNode name="circle2" styleLbl="lnNode1">
        <dgm:alg type="sp"/>
        <dgm:shape xmlns:r="http://schemas.openxmlformats.org/officeDocument/2006/relationships" type="ellipse" r:blip="" zOrderOff="-5">
          <dgm:adjLst/>
        </dgm:shape>
        <dgm:presOf/>
        <dgm:constrLst/>
        <dgm:ruleLst/>
      </dgm:layoutNode>
      <dgm:layoutNode name="text2" styleLbl="revTx">
        <dgm:varLst>
          <dgm:bulletEnabled val="1"/>
        </dgm:varLst>
        <dgm:choose name="Name36">
          <dgm:if name="Name37" func="var" arg="dir" op="equ" val="norm">
            <dgm:choose name="Name38">
              <dgm:if name="Name39" axis="root des" ptType="all node" func="maxDepth" op="gt" val="1">
                <dgm:alg type="tx">
                  <dgm:param type="parTxLTRAlign" val="l"/>
                  <dgm:param type="parTxRTLAlign" val="r"/>
                </dgm:alg>
              </dgm:if>
              <dgm:else name="Name40">
                <dgm:alg type="tx">
                  <dgm:param type="parTxLTRAlign" val="l"/>
                  <dgm:param type="parTxRTLAlign" val="l"/>
                </dgm:alg>
              </dgm:else>
            </dgm:choose>
          </dgm:if>
          <dgm:else name="Name41">
            <dgm:choose name="Name42">
              <dgm:if name="Name43" axis="root des" ptType="all node" func="maxDepth" op="gt" val="1">
                <dgm:alg type="tx">
                  <dgm:param type="parTxLTRAlign" val="l"/>
                  <dgm:param type="parTxRTLAlign" val="r"/>
                </dgm:alg>
              </dgm:if>
              <dgm:else name="Name44">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45">
          <dgm:if name="Name46" func="var" arg="dir" op="equ" val="norm">
            <dgm:constrLst>
              <dgm:constr type="tMarg" refType="primFontSz" fact="0.1"/>
              <dgm:constr type="bMarg" refType="primFontSz" fact="0.1"/>
              <dgm:constr type="rMarg" refType="primFontSz" fact="0.1"/>
            </dgm:constrLst>
          </dgm:if>
          <dgm:else name="Name47">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2" styleLbl="callout">
        <dgm:alg type="sp"/>
        <dgm:shape xmlns:r="http://schemas.openxmlformats.org/officeDocument/2006/relationships" type="line" r:blip="">
          <dgm:adjLst/>
        </dgm:shape>
        <dgm:presOf/>
        <dgm:constrLst/>
        <dgm:ruleLst/>
      </dgm:layoutNode>
      <dgm:layoutNode name="d2" styleLbl="callout">
        <dgm:alg type="sp"/>
        <dgm:choose name="Name48">
          <dgm:if name="Name49" func="var" arg="dir" op="equ" val="norm">
            <dgm:shape xmlns:r="http://schemas.openxmlformats.org/officeDocument/2006/relationships" rot="90" type="line" r:blip="">
              <dgm:adjLst/>
            </dgm:shape>
          </dgm:if>
          <dgm:else name="Name50">
            <dgm:shape xmlns:r="http://schemas.openxmlformats.org/officeDocument/2006/relationships" rot="180" type="line" r:blip="">
              <dgm:adjLst/>
            </dgm:shape>
          </dgm:else>
        </dgm:choose>
        <dgm:presOf/>
        <dgm:constrLst/>
        <dgm:ruleLst/>
      </dgm:layoutNode>
    </dgm:forEach>
    <dgm:forEach name="Name51" axis="ch" ptType="node" st="3" cnt="1">
      <dgm:layoutNode name="circle3" styleLbl="lnNode1">
        <dgm:alg type="sp"/>
        <dgm:shape xmlns:r="http://schemas.openxmlformats.org/officeDocument/2006/relationships" type="ellipse" r:blip="" zOrderOff="-10">
          <dgm:adjLst/>
        </dgm:shape>
        <dgm:presOf/>
        <dgm:constrLst/>
        <dgm:ruleLst/>
      </dgm:layoutNode>
      <dgm:layoutNode name="text3" styleLbl="revTx">
        <dgm:varLst>
          <dgm:bulletEnabled val="1"/>
        </dgm:varLst>
        <dgm:choose name="Name52">
          <dgm:if name="Name53" func="var" arg="dir" op="equ" val="norm">
            <dgm:choose name="Name54">
              <dgm:if name="Name55" axis="root des" ptType="all node" func="maxDepth" op="gt" val="1">
                <dgm:alg type="tx">
                  <dgm:param type="parTxLTRAlign" val="l"/>
                  <dgm:param type="parTxRTLAlign" val="r"/>
                </dgm:alg>
              </dgm:if>
              <dgm:else name="Name56">
                <dgm:alg type="tx">
                  <dgm:param type="parTxLTRAlign" val="l"/>
                  <dgm:param type="parTxRTLAlign" val="l"/>
                </dgm:alg>
              </dgm:else>
            </dgm:choose>
          </dgm:if>
          <dgm:else name="Name57">
            <dgm:choose name="Name58">
              <dgm:if name="Name59" axis="root des" ptType="all node" func="maxDepth" op="gt" val="1">
                <dgm:alg type="tx">
                  <dgm:param type="parTxLTRAlign" val="l"/>
                  <dgm:param type="parTxRTLAlign" val="r"/>
                </dgm:alg>
              </dgm:if>
              <dgm:else name="Name60">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61">
          <dgm:if name="Name62" func="var" arg="dir" op="equ" val="norm">
            <dgm:constrLst>
              <dgm:constr type="tMarg" refType="primFontSz" fact="0.1"/>
              <dgm:constr type="bMarg" refType="primFontSz" fact="0.1"/>
              <dgm:constr type="rMarg" refType="primFontSz" fact="0.1"/>
            </dgm:constrLst>
          </dgm:if>
          <dgm:else name="Name63">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3" styleLbl="callout">
        <dgm:alg type="sp"/>
        <dgm:shape xmlns:r="http://schemas.openxmlformats.org/officeDocument/2006/relationships" type="line" r:blip="">
          <dgm:adjLst/>
        </dgm:shape>
        <dgm:presOf/>
        <dgm:constrLst/>
        <dgm:ruleLst/>
      </dgm:layoutNode>
      <dgm:layoutNode name="d3" styleLbl="callout">
        <dgm:alg type="sp"/>
        <dgm:choose name="Name64">
          <dgm:if name="Name65" func="var" arg="dir" op="equ" val="norm">
            <dgm:shape xmlns:r="http://schemas.openxmlformats.org/officeDocument/2006/relationships" rot="90" type="line" r:blip="">
              <dgm:adjLst/>
            </dgm:shape>
          </dgm:if>
          <dgm:else name="Name66">
            <dgm:shape xmlns:r="http://schemas.openxmlformats.org/officeDocument/2006/relationships" rot="180" type="line" r:blip="">
              <dgm:adjLst/>
            </dgm:shape>
          </dgm:else>
        </dgm:choose>
        <dgm:presOf/>
        <dgm:constrLst/>
        <dgm:ruleLst/>
      </dgm:layoutNode>
    </dgm:forEach>
    <dgm:forEach name="Name67" axis="ch" ptType="node" st="4" cnt="1">
      <dgm:layoutNode name="circle4" styleLbl="lnNode1">
        <dgm:alg type="sp"/>
        <dgm:shape xmlns:r="http://schemas.openxmlformats.org/officeDocument/2006/relationships" type="ellipse" r:blip="" zOrderOff="-15">
          <dgm:adjLst/>
        </dgm:shape>
        <dgm:presOf/>
        <dgm:constrLst/>
        <dgm:ruleLst/>
      </dgm:layoutNode>
      <dgm:layoutNode name="text4" styleLbl="revTx">
        <dgm:varLst>
          <dgm:bulletEnabled val="1"/>
        </dgm:varLst>
        <dgm:choose name="Name68">
          <dgm:if name="Name69" func="var" arg="dir" op="equ" val="norm">
            <dgm:choose name="Name70">
              <dgm:if name="Name71" axis="root des" ptType="all node" func="maxDepth" op="gt" val="1">
                <dgm:alg type="tx">
                  <dgm:param type="parTxLTRAlign" val="l"/>
                  <dgm:param type="parTxRTLAlign" val="r"/>
                </dgm:alg>
              </dgm:if>
              <dgm:else name="Name72">
                <dgm:alg type="tx">
                  <dgm:param type="parTxLTRAlign" val="l"/>
                  <dgm:param type="parTxRTLAlign" val="l"/>
                </dgm:alg>
              </dgm:else>
            </dgm:choose>
          </dgm:if>
          <dgm:else name="Name73">
            <dgm:choose name="Name74">
              <dgm:if name="Name75" axis="root des" ptType="all node" func="maxDepth" op="gt" val="1">
                <dgm:alg type="tx">
                  <dgm:param type="parTxLTRAlign" val="l"/>
                  <dgm:param type="parTxRTLAlign" val="r"/>
                </dgm:alg>
              </dgm:if>
              <dgm:else name="Name76">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77">
          <dgm:if name="Name78" func="var" arg="dir" op="equ" val="norm">
            <dgm:constrLst>
              <dgm:constr type="tMarg" refType="primFontSz" fact="0.1"/>
              <dgm:constr type="bMarg" refType="primFontSz" fact="0.1"/>
              <dgm:constr type="rMarg" refType="primFontSz" fact="0.1"/>
            </dgm:constrLst>
          </dgm:if>
          <dgm:else name="Name79">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4" styleLbl="callout">
        <dgm:alg type="sp"/>
        <dgm:shape xmlns:r="http://schemas.openxmlformats.org/officeDocument/2006/relationships" type="line" r:blip="">
          <dgm:adjLst/>
        </dgm:shape>
        <dgm:presOf/>
        <dgm:constrLst/>
        <dgm:ruleLst/>
      </dgm:layoutNode>
      <dgm:layoutNode name="d4" styleLbl="callout">
        <dgm:alg type="sp"/>
        <dgm:choose name="Name80">
          <dgm:if name="Name81" func="var" arg="dir" op="equ" val="norm">
            <dgm:shape xmlns:r="http://schemas.openxmlformats.org/officeDocument/2006/relationships" rot="90" type="line" r:blip="">
              <dgm:adjLst/>
            </dgm:shape>
          </dgm:if>
          <dgm:else name="Name82">
            <dgm:shape xmlns:r="http://schemas.openxmlformats.org/officeDocument/2006/relationships" rot="180" type="line" r:blip="">
              <dgm:adjLst/>
            </dgm:shape>
          </dgm:else>
        </dgm:choose>
        <dgm:presOf/>
        <dgm:constrLst/>
        <dgm:ruleLst/>
      </dgm:layoutNode>
    </dgm:forEach>
    <dgm:forEach name="Name83" axis="ch" ptType="node" st="5" cnt="1">
      <dgm:layoutNode name="circle5" styleLbl="lnNode1">
        <dgm:alg type="sp"/>
        <dgm:shape xmlns:r="http://schemas.openxmlformats.org/officeDocument/2006/relationships" type="ellipse" r:blip="" zOrderOff="-20">
          <dgm:adjLst/>
        </dgm:shape>
        <dgm:presOf/>
        <dgm:constrLst/>
        <dgm:ruleLst/>
      </dgm:layoutNode>
      <dgm:layoutNode name="text5" styleLbl="revTx">
        <dgm:varLst>
          <dgm:bulletEnabled val="1"/>
        </dgm:varLst>
        <dgm:choose name="Name84">
          <dgm:if name="Name85" func="var" arg="dir" op="equ" val="norm">
            <dgm:choose name="Name86">
              <dgm:if name="Name87" axis="root des" ptType="all node" func="maxDepth" op="gt" val="1">
                <dgm:alg type="tx">
                  <dgm:param type="parTxLTRAlign" val="l"/>
                  <dgm:param type="parTxRTLAlign" val="r"/>
                </dgm:alg>
              </dgm:if>
              <dgm:else name="Name88">
                <dgm:alg type="tx">
                  <dgm:param type="parTxLTRAlign" val="l"/>
                  <dgm:param type="parTxRTLAlign" val="l"/>
                </dgm:alg>
              </dgm:else>
            </dgm:choose>
          </dgm:if>
          <dgm:else name="Name89">
            <dgm:choose name="Name90">
              <dgm:if name="Name91" axis="root des" ptType="all node" func="maxDepth" op="gt" val="1">
                <dgm:alg type="tx">
                  <dgm:param type="parTxLTRAlign" val="l"/>
                  <dgm:param type="parTxRTLAlign" val="r"/>
                </dgm:alg>
              </dgm:if>
              <dgm:else name="Name92">
                <dgm:alg type="tx">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tMarg" refType="primFontSz" fact="0.1"/>
              <dgm:constr type="bMarg" refType="primFontSz" fact="0.1"/>
              <dgm:constr type="rMarg" refType="primFontSz" fact="0.1"/>
            </dgm:constrLst>
          </dgm:if>
          <dgm:else name="Name95">
            <dgm:constrLst>
              <dgm:constr type="tMarg" refType="primFontSz" fact="0.1"/>
              <dgm:constr type="bMarg" refType="primFontSz" fact="0.1"/>
              <dgm:constr type="lMarg" refType="primFontSz" fact="0.1"/>
            </dgm:constrLst>
          </dgm:else>
        </dgm:choose>
        <dgm:ruleLst>
          <dgm:rule type="primFontSz" val="5" fact="NaN" max="NaN"/>
        </dgm:ruleLst>
      </dgm:layoutNode>
      <dgm:layoutNode name="line5" styleLbl="callout">
        <dgm:alg type="sp"/>
        <dgm:shape xmlns:r="http://schemas.openxmlformats.org/officeDocument/2006/relationships" type="line" r:blip="">
          <dgm:adjLst/>
        </dgm:shape>
        <dgm:presOf/>
        <dgm:constrLst/>
        <dgm:ruleLst/>
      </dgm:layoutNode>
      <dgm:layoutNode name="d5" styleLbl="callout">
        <dgm:alg type="sp"/>
        <dgm:choose name="Name96">
          <dgm:if name="Name97" func="var" arg="dir" op="equ" val="norm">
            <dgm:shape xmlns:r="http://schemas.openxmlformats.org/officeDocument/2006/relationships" rot="90" type="line" r:blip="">
              <dgm:adjLst/>
            </dgm:shape>
          </dgm:if>
          <dgm:else name="Name98">
            <dgm:shape xmlns:r="http://schemas.openxmlformats.org/officeDocument/2006/relationships" rot="180" type="line" r:blip="">
              <dgm:adjLst/>
            </dgm:shape>
          </dgm:else>
        </dgm:choose>
        <dgm:presOf/>
        <dgm:constrLst/>
        <dgm:ruleLst/>
      </dgm:layoutNode>
    </dgm:forEach>
  </dgm:layoutNode>
</dgm:layoutDef>
</file>

<file path=ppt/diagrams/layout7.xml><?xml version="1.0" encoding="utf-8"?>
<dgm:layoutDef xmlns:dgm="http://schemas.openxmlformats.org/drawingml/2006/diagram" xmlns:a="http://schemas.openxmlformats.org/drawingml/2006/main" uniqueId="urn:microsoft.com/office/officeart/2005/8/layout/hProcess10">
  <dgm:title val=""/>
  <dgm:desc val=""/>
  <dgm:catLst>
    <dgm:cat type="process" pri="3000"/>
    <dgm:cat type="picture" pri="30000"/>
    <dgm:cat type="pictureconvert" pri="3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osite" refType="w"/>
      <dgm:constr type="w" for="ch" ptType="sibTrans" refType="w" refFor="ch" refForName="composite" op="equ" fact="0.3333"/>
      <dgm:constr type="primFontSz" for="des" forName="txNode" op="equ" val="65"/>
      <dgm:constr type="primFontSz" for="des" forName="connTx" op="equ" val="55"/>
      <dgm:constr type="primFontSz" for="des" forName="connTx" refType="primFontSz" refFor="des" refForName="txNode" op="lte" fact="0.8"/>
    </dgm:constrLst>
    <dgm:ruleLst/>
    <dgm:forEach name="Name4" axis="ch" ptType="node">
      <dgm:layoutNode name="composite">
        <dgm:alg type="composite"/>
        <dgm:shape xmlns:r="http://schemas.openxmlformats.org/officeDocument/2006/relationships" r:blip="">
          <dgm:adjLst/>
        </dgm:shape>
        <dgm:presOf/>
        <dgm:choose name="Name5">
          <dgm:if name="Name6" func="var" arg="dir" op="equ" val="norm">
            <dgm:constrLst>
              <dgm:constr type="l" for="ch" forName="imagSh"/>
              <dgm:constr type="w" for="ch" forName="imagSh" refType="w" fact="0.86"/>
              <dgm:constr type="t" for="ch" forName="imagSh"/>
              <dgm:constr type="h" for="ch" forName="imagSh" refType="w" refFor="ch" refForName="imagSh"/>
              <dgm:constr type="l" for="ch" forName="txNode" refType="w" fact="0.14"/>
              <dgm:constr type="w" for="ch" forName="txNode" refType="w" refFor="ch" refForName="imagSh"/>
              <dgm:constr type="t" for="ch" forName="txNode" refType="h" refFor="ch" refForName="imagSh" fact="0.6"/>
              <dgm:constr type="h" for="ch" forName="txNode" refType="h" refFor="ch" refForName="imagSh"/>
            </dgm:constrLst>
          </dgm:if>
          <dgm:else name="Name7">
            <dgm:constrLst>
              <dgm:constr type="l" for="ch" forName="imagSh" refType="w" fact="0.14"/>
              <dgm:constr type="w" for="ch" forName="imagSh" refType="w" fact="0.86"/>
              <dgm:constr type="t" for="ch" forName="imagSh"/>
              <dgm:constr type="h" for="ch" forName="imagSh" refType="w" refFor="ch" refForName="imagSh"/>
              <dgm:constr type="l" for="ch" forName="txNode"/>
              <dgm:constr type="w" for="ch" forName="txNode" refType="w" refFor="ch" refForName="imagSh"/>
              <dgm:constr type="t" for="ch" forName="txNode" refType="h" refFor="ch" refForName="imagSh" fact="0.6"/>
              <dgm:constr type="h" for="ch" forName="txNode" refType="h" refFor="ch" refForName="imagSh"/>
            </dgm:constrLst>
          </dgm:else>
        </dgm:choose>
        <dgm:ruleLst/>
        <dgm:layoutNode name="imagSh" styleLbl="bgImgPlace1">
          <dgm:alg type="sp"/>
          <dgm:shape xmlns:r="http://schemas.openxmlformats.org/officeDocument/2006/relationships" type="roundRect" r:blip="" blipPhldr="1">
            <dgm:adjLst>
              <dgm:adj idx="1" val="0.1"/>
            </dgm:adjLst>
          </dgm:shape>
          <dgm:presOf/>
          <dgm:constrLst/>
          <dgm:ruleLst/>
        </dgm:layoutNode>
        <dgm:layoutNode name="txNode" styleLbl="node1">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sibTransForEach" axis="followSib" ptType="sibTrans" cnt="1">
        <dgm:layoutNode name="sibTrans">
          <dgm:alg type="conn">
            <dgm:param type="begPts" val="auto"/>
            <dgm:param type="endPts" val="auto"/>
            <dgm:param type="srcNode" val="imagSh"/>
            <dgm:param type="dstNode" val="imagSh"/>
          </dgm:alg>
          <dgm:shape xmlns:r="http://schemas.openxmlformats.org/officeDocument/2006/relationships" type="conn" r:blip="">
            <dgm:adjLst/>
          </dgm:shape>
          <dgm:presOf axis="self"/>
          <dgm:constrLst>
            <dgm:constr type="h" refType="w" fact="0.62"/>
            <dgm:constr type="connDist"/>
            <dgm:constr type="begPad" refType="connDist" fact="0.35"/>
            <dgm:constr type="endPad" refType="connDist" fact="0.3"/>
          </dgm:constrLst>
          <dgm:ruleLst/>
          <dgm:layoutNode name="connTx">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Process6">
  <dgm:title val=""/>
  <dgm:desc val=""/>
  <dgm:catLst>
    <dgm:cat type="process"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theList">
    <dgm:varLst>
      <dgm:dir/>
      <dgm:animLvl val="lvl"/>
      <dgm:resizeHandles val="exact"/>
    </dgm:varLst>
    <dgm:choose name="Name0">
      <dgm:if name="Name1" func="var" arg="dir" op="equ" val="norm">
        <dgm:alg type="lin">
          <dgm:param type="linDir" val="fromL"/>
          <dgm:param type="nodeHorzAlign" val="l"/>
        </dgm:alg>
      </dgm:if>
      <dgm:else name="Name2">
        <dgm:alg type="lin">
          <dgm:param type="linDir" val="fromR"/>
          <dgm:param type="nodeHorzAlign" val="r"/>
        </dgm:alg>
      </dgm:else>
    </dgm:choose>
    <dgm:shape xmlns:r="http://schemas.openxmlformats.org/officeDocument/2006/relationships" r:blip="">
      <dgm:adjLst/>
    </dgm:shape>
    <dgm:presOf/>
    <dgm:constrLst>
      <dgm:constr type="w" for="ch" forName="compNode" refType="w"/>
      <dgm:constr type="h" for="ch" forName="compNode" refType="w" refFor="ch" refForName="compNode" fact="0.7"/>
      <dgm:constr type="ctrY" for="ch" forName="compNode" refType="h" fact="0.5"/>
      <dgm:constr type="w" for="ch" forName="aSpace" refType="w" fact="0.05"/>
      <dgm:constr type="primFontSz" for="des" forName="childTextHidden" op="equ" val="65"/>
      <dgm:constr type="primFontSz" for="des" forName="parentText" op="equ"/>
    </dgm:constrLst>
    <dgm:ruleLst/>
    <dgm:forEach name="aNodeForEach" axis="ch" ptType="node">
      <dgm:layoutNode name="compNode">
        <dgm:alg type="composite">
          <dgm:param type="ar" val="1.43"/>
        </dgm:alg>
        <dgm:shape xmlns:r="http://schemas.openxmlformats.org/officeDocument/2006/relationships" r:blip="">
          <dgm:adjLst/>
        </dgm:shape>
        <dgm:presOf/>
        <dgm:choose name="Name3">
          <dgm:if name="Name4" func="var" arg="dir" op="equ" val="norm">
            <dgm:constrLst>
              <dgm:constr type="w" for="ch" forName="childTextVisible" refType="w" fact="0.8"/>
              <dgm:constr type="h" for="ch" forName="childTextVisible" refType="h"/>
              <dgm:constr type="r" for="ch" forName="childTextVisible" refType="w"/>
              <dgm:constr type="w" for="ch" forName="childTextHidden" refType="w" fact="0.6"/>
              <dgm:constr type="h" for="ch" forName="childTextHidden" refType="h"/>
              <dgm:constr type="r" for="ch" forName="childTextHidden" refType="w"/>
              <dgm:constr type="l" for="ch" forName="parentText"/>
              <dgm:constr type="w" for="ch" forName="parentText" refType="w" fact="0.4"/>
              <dgm:constr type="h" for="ch" forName="parentText" refType="w" refFor="ch" refForName="parentText" op="equ"/>
              <dgm:constr type="ctrY" for="ch" forName="parentText" refType="h" fact="0.5"/>
            </dgm:constrLst>
          </dgm:if>
          <dgm:else name="Name5">
            <dgm:constrLst>
              <dgm:constr type="w" for="ch" forName="childTextVisible" refType="w" fact="0.8"/>
              <dgm:constr type="h" for="ch" forName="childTextVisible" refType="h"/>
              <dgm:constr type="l" for="ch" forName="childTextVisible"/>
              <dgm:constr type="w" for="ch" forName="childTextHidden" refType="w" fact="0.6"/>
              <dgm:constr type="h" for="ch" forName="childTextHidden" refType="h"/>
              <dgm:constr type="l" for="ch" forName="childTextHidden"/>
              <dgm:constr type="r" for="ch" forName="parentText" refType="w"/>
              <dgm:constr type="w" for="ch" forName="parentText" refType="w" fact="0.4"/>
              <dgm:constr type="h" for="ch" forName="parentText" refType="w" refFor="ch" refForName="parentText" op="equ"/>
              <dgm:constr type="ctrY" for="ch" forName="parentText" refType="h" fact="0.5"/>
            </dgm:constrLst>
          </dgm:else>
        </dgm:choose>
        <dgm:ruleLst/>
        <dgm:layoutNode name="noGeometry">
          <dgm:alg type="sp"/>
          <dgm:shape xmlns:r="http://schemas.openxmlformats.org/officeDocument/2006/relationships" r:blip="">
            <dgm:adjLst/>
          </dgm:shape>
          <dgm:presOf/>
          <dgm:constrLst/>
          <dgm:ruleLst/>
        </dgm:layoutNode>
        <dgm:layoutNode name="childTextVisible" styleLbl="bgAccFollowNode1">
          <dgm:varLst>
            <dgm:bulletEnabled val="1"/>
          </dgm:varLst>
          <dgm:alg type="sp"/>
          <dgm:choose name="Name6">
            <dgm:if name="Name7" func="var" arg="dir" op="equ" val="norm">
              <dgm:shape xmlns:r="http://schemas.openxmlformats.org/officeDocument/2006/relationships" type="rightArrow" r:blip="">
                <dgm:adjLst>
                  <dgm:adj idx="1" val="0.7"/>
                  <dgm:adj idx="2" val="0.5"/>
                </dgm:adjLst>
              </dgm:shape>
            </dgm:if>
            <dgm:else name="Name8">
              <dgm:shape xmlns:r="http://schemas.openxmlformats.org/officeDocument/2006/relationships" type="leftArrow" r:blip="">
                <dgm:adjLst>
                  <dgm:adj idx="1" val="0.7"/>
                  <dgm:adj idx="2" val="0.5"/>
                </dgm:adjLst>
              </dgm:shape>
            </dgm:else>
          </dgm:choose>
          <dgm:presOf axis="des" ptType="node"/>
          <dgm:constrLst/>
          <dgm:ruleLst/>
        </dgm:layoutNode>
        <dgm:layoutNode name="childTextHidden" styleLbl="bgAccFollowNode1">
          <dgm:choose name="Name9">
            <dgm:if name="Name10" axis="des followSib" ptType="node node" st="1 1" cnt="1 0" func="cnt" op="gte" val="1">
              <dgm:alg type="tx">
                <dgm:param type="stBulletLvl" val="1"/>
                <dgm:param type="txAnchorVertCh" val="mid"/>
              </dgm:alg>
            </dgm:if>
            <dgm:else name="Name11">
              <dgm:alg type="tx">
                <dgm:param type="stBulletLvl" val="2"/>
                <dgm:param type="txAnchorVertCh" val="mid"/>
              </dgm:alg>
            </dgm:else>
          </dgm:choose>
          <dgm:choose name="Name12">
            <dgm:if name="Name13" func="var" arg="dir" op="equ" val="norm">
              <dgm:shape xmlns:r="http://schemas.openxmlformats.org/officeDocument/2006/relationships" type="rightArrow" r:blip="" hideGeom="1">
                <dgm:adjLst>
                  <dgm:adj idx="1" val="0.7"/>
                  <dgm:adj idx="2" val="0.5"/>
                </dgm:adjLst>
              </dgm:shape>
            </dgm:if>
            <dgm:else name="Name14">
              <dgm:shape xmlns:r="http://schemas.openxmlformats.org/officeDocument/2006/relationships" type="leftArrow" r:blip="" hideGeom="1">
                <dgm:adjLst>
                  <dgm:adj idx="1" val="0.7"/>
                  <dgm:adj idx="2" val="0.5"/>
                </dgm:adjLst>
              </dgm:shape>
            </dgm:else>
          </dgm:choose>
          <dgm:presOf axis="des" ptType="node"/>
          <dgm:constrLst>
            <dgm:constr type="secFontSz" refType="primFontSz"/>
            <dgm:constr type="tMarg" refType="primFontSz" fact="0.05"/>
            <dgm:constr type="bMarg" refType="primFontSz" fact="0.05"/>
            <dgm:constr type="rMarg" refType="primFontSz" fact="0.1"/>
            <dgm:constr type="lMarg" refType="primFontSz" fact="0.2"/>
          </dgm:constrLst>
          <dgm:ruleLst>
            <dgm:rule type="primFontSz" val="5" fact="NaN" max="NaN"/>
          </dgm:ruleLst>
        </dgm:layoutNode>
        <dgm:layoutNode name="parentText" styleLbl="node1">
          <dgm:varLst>
            <dgm:chMax val="1"/>
            <dgm:bulletEnabled val="1"/>
          </dgm:varLst>
          <dgm:alg type="tx"/>
          <dgm:shape xmlns:r="http://schemas.openxmlformats.org/officeDocument/2006/relationships" type="ellipse" r:blip="">
            <dgm:adjLst/>
          </dgm:shape>
          <dgm:presOf axis="self"/>
          <dgm:constrLst>
            <dgm:constr type="primFontSz" val="65"/>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choose name="Name15">
        <dgm:if name="Name16" axis="self" ptType="node" func="revPos" op="gte" val="2">
          <dgm:layoutNode name="aSpace">
            <dgm:alg type="sp"/>
            <dgm:shape xmlns:r="http://schemas.openxmlformats.org/officeDocument/2006/relationships" r:blip="">
              <dgm:adjLst/>
            </dgm:shape>
            <dgm:presOf/>
            <dgm:constrLst/>
            <dgm:ruleLst/>
          </dgm:layoutNode>
        </dgm:if>
        <dgm:else name="Name17"/>
      </dgm:choose>
    </dgm:forEach>
  </dgm:layoutNode>
</dgm:layoutDef>
</file>

<file path=ppt/diagrams/layout9.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051DCCC-0311-634F-A245-E6C3DFCECA11}" type="datetimeFigureOut">
              <a:rPr lang="tr-TR" smtClean="0"/>
              <a:t>16.05.2022</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A5C539E-D2C9-FF4C-A869-2C9090B09138}" type="slidenum">
              <a:rPr lang="tr-TR" smtClean="0"/>
              <a:t>‹#›</a:t>
            </a:fld>
            <a:endParaRPr lang="tr-TR"/>
          </a:p>
        </p:txBody>
      </p:sp>
    </p:spTree>
    <p:extLst>
      <p:ext uri="{BB962C8B-B14F-4D97-AF65-F5344CB8AC3E}">
        <p14:creationId xmlns:p14="http://schemas.microsoft.com/office/powerpoint/2010/main" val="8390996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7" name="Rectangle 6"/>
          <p:cNvSpPr/>
          <p:nvPr/>
        </p:nvSpPr>
        <p:spPr>
          <a:xfrm>
            <a:off x="446534" y="3085765"/>
            <a:ext cx="11262866"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accent1"/>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a:xfrm>
            <a:off x="7605951" y="5956137"/>
            <a:ext cx="2844800" cy="365125"/>
          </a:xfrm>
        </p:spPr>
        <p:txBody>
          <a:bodyPr/>
          <a:lstStyle>
            <a:lvl1pPr>
              <a:defRPr>
                <a:solidFill>
                  <a:schemeClr val="accent1">
                    <a:lumMod val="75000"/>
                    <a:lumOff val="25000"/>
                  </a:schemeClr>
                </a:solidFill>
              </a:defRPr>
            </a:lvl1pPr>
          </a:lstStyle>
          <a:p>
            <a:fld id="{675126E8-4F03-0C47-BDF5-F75910A7DF17}" type="datetimeFigureOut">
              <a:rPr lang="tr-TR" smtClean="0"/>
              <a:t>16.05.2022</a:t>
            </a:fld>
            <a:endParaRPr lang="tr-TR"/>
          </a:p>
        </p:txBody>
      </p:sp>
      <p:sp>
        <p:nvSpPr>
          <p:cNvPr id="5" name="Footer Placeholder 4"/>
          <p:cNvSpPr>
            <a:spLocks noGrp="1"/>
          </p:cNvSpPr>
          <p:nvPr>
            <p:ph type="ftr" sz="quarter" idx="11"/>
          </p:nvPr>
        </p:nvSpPr>
        <p:spPr>
          <a:xfrm>
            <a:off x="581192" y="5951811"/>
            <a:ext cx="6917210" cy="365125"/>
          </a:xfrm>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a:xfrm>
            <a:off x="10558300" y="5956137"/>
            <a:ext cx="1016440" cy="365125"/>
          </a:xfrm>
        </p:spPr>
        <p:txBody>
          <a:bodyPr/>
          <a:lstStyle>
            <a:lvl1pPr>
              <a:defRPr>
                <a:solidFill>
                  <a:schemeClr val="accent1">
                    <a:lumMod val="75000"/>
                    <a:lumOff val="25000"/>
                  </a:schemeClr>
                </a:solidFill>
              </a:defRPr>
            </a:lvl1pPr>
          </a:lstStyle>
          <a:p>
            <a:fld id="{873BD054-766C-D34C-B53F-1661DEC7C8D1}" type="slidenum">
              <a:rPr lang="tr-TR" smtClean="0"/>
              <a:t>‹#›</a:t>
            </a:fld>
            <a:endParaRPr lang="tr-TR"/>
          </a:p>
        </p:txBody>
      </p:sp>
    </p:spTree>
    <p:extLst>
      <p:ext uri="{BB962C8B-B14F-4D97-AF65-F5344CB8AC3E}">
        <p14:creationId xmlns:p14="http://schemas.microsoft.com/office/powerpoint/2010/main" val="3378744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8" name="Rectangle 7"/>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75126E8-4F03-0C47-BDF5-F75910A7DF17}" type="datetimeFigureOut">
              <a:rPr lang="tr-TR" smtClean="0"/>
              <a:t>16.05.2022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873BD054-766C-D34C-B53F-1661DEC7C8D1}" type="slidenum">
              <a:rPr lang="tr-TR" smtClean="0"/>
              <a:t>‹#›</a:t>
            </a:fld>
            <a:endParaRPr lang="tr-TR"/>
          </a:p>
        </p:txBody>
      </p:sp>
    </p:spTree>
    <p:extLst>
      <p:ext uri="{BB962C8B-B14F-4D97-AF65-F5344CB8AC3E}">
        <p14:creationId xmlns:p14="http://schemas.microsoft.com/office/powerpoint/2010/main" val="24893736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a:spLocks noChangeAspect="1"/>
          </p:cNvSpPr>
          <p:nvPr/>
        </p:nvSpPr>
        <p:spPr>
          <a:xfrm>
            <a:off x="8839201" y="599725"/>
            <a:ext cx="2906817"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839201" y="675726"/>
            <a:ext cx="2004164" cy="5183073"/>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774923" y="675726"/>
            <a:ext cx="7896279" cy="5183073"/>
          </a:xfrm>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a:xfrm>
            <a:off x="8993673" y="5956137"/>
            <a:ext cx="1328141" cy="365125"/>
          </a:xfrm>
        </p:spPr>
        <p:txBody>
          <a:bodyPr/>
          <a:lstStyle>
            <a:lvl1pPr>
              <a:defRPr>
                <a:solidFill>
                  <a:schemeClr val="accent1">
                    <a:lumMod val="75000"/>
                    <a:lumOff val="25000"/>
                  </a:schemeClr>
                </a:solidFill>
              </a:defRPr>
            </a:lvl1pPr>
          </a:lstStyle>
          <a:p>
            <a:fld id="{675126E8-4F03-0C47-BDF5-F75910A7DF17}" type="datetimeFigureOut">
              <a:rPr lang="tr-TR" smtClean="0"/>
              <a:t>16.05.2022</a:t>
            </a:fld>
            <a:endParaRPr lang="tr-TR"/>
          </a:p>
        </p:txBody>
      </p:sp>
      <p:sp>
        <p:nvSpPr>
          <p:cNvPr id="5" name="Footer Placeholder 4"/>
          <p:cNvSpPr>
            <a:spLocks noGrp="1"/>
          </p:cNvSpPr>
          <p:nvPr>
            <p:ph type="ftr" sz="quarter" idx="11"/>
          </p:nvPr>
        </p:nvSpPr>
        <p:spPr>
          <a:xfrm>
            <a:off x="774923" y="5951811"/>
            <a:ext cx="7896279" cy="365125"/>
          </a:xfrm>
        </p:spPr>
        <p:txBody>
          <a:bodyPr/>
          <a:lstStyle/>
          <a:p>
            <a:endParaRPr lang="tr-TR"/>
          </a:p>
        </p:txBody>
      </p:sp>
      <p:sp>
        <p:nvSpPr>
          <p:cNvPr id="6" name="Slide Number Placeholder 5"/>
          <p:cNvSpPr>
            <a:spLocks noGrp="1"/>
          </p:cNvSpPr>
          <p:nvPr>
            <p:ph type="sldNum" sz="quarter" idx="12"/>
          </p:nvPr>
        </p:nvSpPr>
        <p:spPr>
          <a:xfrm>
            <a:off x="10446615" y="5956137"/>
            <a:ext cx="1164195" cy="365125"/>
          </a:xfrm>
        </p:spPr>
        <p:txBody>
          <a:bodyPr/>
          <a:lstStyle>
            <a:lvl1pPr>
              <a:defRPr>
                <a:solidFill>
                  <a:schemeClr val="accent1">
                    <a:lumMod val="75000"/>
                    <a:lumOff val="25000"/>
                  </a:schemeClr>
                </a:solidFill>
              </a:defRPr>
            </a:lvl1pPr>
          </a:lstStyle>
          <a:p>
            <a:fld id="{873BD054-766C-D34C-B53F-1661DEC7C8D1}" type="slidenum">
              <a:rPr lang="tr-TR" smtClean="0"/>
              <a:t>‹#›</a:t>
            </a:fld>
            <a:endParaRPr lang="tr-TR"/>
          </a:p>
        </p:txBody>
      </p:sp>
    </p:spTree>
    <p:extLst>
      <p:ext uri="{BB962C8B-B14F-4D97-AF65-F5344CB8AC3E}">
        <p14:creationId xmlns:p14="http://schemas.microsoft.com/office/powerpoint/2010/main" val="13903474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7" name="Rectangle 6"/>
          <p:cNvSpPr>
            <a:spLocks noChangeAspect="1"/>
          </p:cNvSpPr>
          <p:nvPr/>
        </p:nvSpPr>
        <p:spPr>
          <a:xfrm>
            <a:off x="440286" y="614407"/>
            <a:ext cx="11309338"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702156"/>
            <a:ext cx="11029616" cy="101380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581192" y="2180496"/>
            <a:ext cx="11029615" cy="3678303"/>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675126E8-4F03-0C47-BDF5-F75910A7DF17}" type="datetimeFigureOut">
              <a:rPr lang="tr-TR" smtClean="0"/>
              <a:t>16.05.2022</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a:xfrm>
            <a:off x="10558300" y="5956137"/>
            <a:ext cx="1052508" cy="365125"/>
          </a:xfrm>
        </p:spPr>
        <p:txBody>
          <a:bodyPr/>
          <a:lstStyle/>
          <a:p>
            <a:fld id="{873BD054-766C-D34C-B53F-1661DEC7C8D1}" type="slidenum">
              <a:rPr lang="tr-TR" smtClean="0"/>
              <a:t>‹#›</a:t>
            </a:fld>
            <a:endParaRPr lang="tr-TR"/>
          </a:p>
        </p:txBody>
      </p:sp>
    </p:spTree>
    <p:extLst>
      <p:ext uri="{BB962C8B-B14F-4D97-AF65-F5344CB8AC3E}">
        <p14:creationId xmlns:p14="http://schemas.microsoft.com/office/powerpoint/2010/main" val="1911956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43910"/>
            <a:ext cx="11029615" cy="1497507"/>
          </a:xfrm>
        </p:spPr>
        <p:txBody>
          <a:bodyPr anchor="b">
            <a:normAutofit/>
          </a:bodyPr>
          <a:lstStyle>
            <a:lvl1pPr algn="l">
              <a:defRPr sz="3600" b="0" cap="all">
                <a:solidFill>
                  <a:schemeClr val="accent1"/>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675126E8-4F03-0C47-BDF5-F75910A7DF17}" type="datetimeFigureOut">
              <a:rPr lang="tr-TR" smtClean="0"/>
              <a:t>16.05.2022</a:t>
            </a:fld>
            <a:endParaRPr lang="tr-TR"/>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873BD054-766C-D34C-B53F-1661DEC7C8D1}" type="slidenum">
              <a:rPr lang="tr-TR" smtClean="0"/>
              <a:t>‹#›</a:t>
            </a:fld>
            <a:endParaRPr lang="tr-TR"/>
          </a:p>
        </p:txBody>
      </p:sp>
    </p:spTree>
    <p:extLst>
      <p:ext uri="{BB962C8B-B14F-4D97-AF65-F5344CB8AC3E}">
        <p14:creationId xmlns:p14="http://schemas.microsoft.com/office/powerpoint/2010/main" val="26546528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Rectangle 7"/>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581193" y="2228003"/>
            <a:ext cx="5422390" cy="363304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188417" y="2228003"/>
            <a:ext cx="5422392" cy="3633047"/>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675126E8-4F03-0C47-BDF5-F75910A7DF17}" type="datetimeFigureOut">
              <a:rPr lang="tr-TR" smtClean="0"/>
              <a:t>16.05.2022</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873BD054-766C-D34C-B53F-1661DEC7C8D1}" type="slidenum">
              <a:rPr lang="tr-TR" smtClean="0"/>
              <a:t>‹#›</a:t>
            </a:fld>
            <a:endParaRPr lang="tr-TR"/>
          </a:p>
        </p:txBody>
      </p:sp>
    </p:spTree>
    <p:extLst>
      <p:ext uri="{BB962C8B-B14F-4D97-AF65-F5344CB8AC3E}">
        <p14:creationId xmlns:p14="http://schemas.microsoft.com/office/powerpoint/2010/main" val="111847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1" name="Rectangle 10"/>
          <p:cNvSpPr>
            <a:spLocks noChangeAspect="1"/>
          </p:cNvSpPr>
          <p:nvPr/>
        </p:nvSpPr>
        <p:spPr>
          <a:xfrm>
            <a:off x="445982"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2" name="Title 1"/>
          <p:cNvSpPr>
            <a:spLocks noGrp="1"/>
          </p:cNvSpPr>
          <p:nvPr>
            <p:ph type="title"/>
          </p:nvPr>
        </p:nvSpPr>
        <p:spPr>
          <a:xfrm>
            <a:off x="581193" y="729658"/>
            <a:ext cx="11029616" cy="988332"/>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887219" y="2250892"/>
            <a:ext cx="5087075" cy="536005"/>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581194" y="2926052"/>
            <a:ext cx="5393100" cy="2934999"/>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523735" y="2250892"/>
            <a:ext cx="5087073" cy="553373"/>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217709" y="2926052"/>
            <a:ext cx="5393100" cy="2934999"/>
          </a:xfrm>
        </p:spPr>
        <p:txBody>
          <a:bodyPr anchor="t">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675126E8-4F03-0C47-BDF5-F75910A7DF17}" type="datetimeFigureOut">
              <a:rPr lang="tr-TR" smtClean="0"/>
              <a:t>16.05.2022</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873BD054-766C-D34C-B53F-1661DEC7C8D1}" type="slidenum">
              <a:rPr lang="tr-TR" smtClean="0"/>
              <a:t>‹#›</a:t>
            </a:fld>
            <a:endParaRPr lang="tr-TR"/>
          </a:p>
        </p:txBody>
      </p:sp>
    </p:spTree>
    <p:extLst>
      <p:ext uri="{BB962C8B-B14F-4D97-AF65-F5344CB8AC3E}">
        <p14:creationId xmlns:p14="http://schemas.microsoft.com/office/powerpoint/2010/main" val="6313737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7" name="Rectangle 6"/>
          <p:cNvSpPr>
            <a:spLocks noChangeAspect="1"/>
          </p:cNvSpPr>
          <p:nvPr/>
        </p:nvSpPr>
        <p:spPr>
          <a:xfrm>
            <a:off x="440683" y="606554"/>
            <a:ext cx="11300036"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575894" y="729658"/>
            <a:ext cx="11029616" cy="988332"/>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675126E8-4F03-0C47-BDF5-F75910A7DF17}" type="datetimeFigureOut">
              <a:rPr lang="tr-TR" smtClean="0"/>
              <a:t>16.05.2022</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873BD054-766C-D34C-B53F-1661DEC7C8D1}" type="slidenum">
              <a:rPr lang="tr-TR" smtClean="0"/>
              <a:t>‹#›</a:t>
            </a:fld>
            <a:endParaRPr lang="tr-TR"/>
          </a:p>
        </p:txBody>
      </p:sp>
    </p:spTree>
    <p:extLst>
      <p:ext uri="{BB962C8B-B14F-4D97-AF65-F5344CB8AC3E}">
        <p14:creationId xmlns:p14="http://schemas.microsoft.com/office/powerpoint/2010/main" val="27398935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75126E8-4F03-0C47-BDF5-F75910A7DF17}" type="datetimeFigureOut">
              <a:rPr lang="tr-TR" smtClean="0"/>
              <a:t>16.05.2022</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873BD054-766C-D34C-B53F-1661DEC7C8D1}" type="slidenum">
              <a:rPr lang="tr-TR" smtClean="0"/>
              <a:t>‹#›</a:t>
            </a:fld>
            <a:endParaRPr lang="tr-TR"/>
          </a:p>
        </p:txBody>
      </p:sp>
    </p:spTree>
    <p:extLst>
      <p:ext uri="{BB962C8B-B14F-4D97-AF65-F5344CB8AC3E}">
        <p14:creationId xmlns:p14="http://schemas.microsoft.com/office/powerpoint/2010/main" val="36697504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9" name="Rectangle 8"/>
          <p:cNvSpPr>
            <a:spLocks noChangeAspect="1"/>
          </p:cNvSpPr>
          <p:nvPr/>
        </p:nvSpPr>
        <p:spPr>
          <a:xfrm>
            <a:off x="447817" y="5141973"/>
            <a:ext cx="1129820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2" y="5262296"/>
            <a:ext cx="4909445" cy="689514"/>
          </a:xfrm>
        </p:spPr>
        <p:txBody>
          <a:bodyPr anchor="ctr"/>
          <a:lstStyle>
            <a:lvl1pPr algn="l">
              <a:defRPr sz="2000" b="0">
                <a:solidFill>
                  <a:schemeClr val="accent1">
                    <a:lumMod val="75000"/>
                    <a:lumOff val="25000"/>
                  </a:schemeClr>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447816" y="601200"/>
            <a:ext cx="1129284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5740823" y="5262296"/>
            <a:ext cx="586998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675126E8-4F03-0C47-BDF5-F75910A7DF17}" type="datetimeFigureOut">
              <a:rPr lang="tr-TR" smtClean="0"/>
              <a:t>16.05.2022</a:t>
            </a:fld>
            <a:endParaRPr lang="tr-TR"/>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873BD054-766C-D34C-B53F-1661DEC7C8D1}" type="slidenum">
              <a:rPr lang="tr-TR" smtClean="0"/>
              <a:t>‹#›</a:t>
            </a:fld>
            <a:endParaRPr lang="tr-TR"/>
          </a:p>
        </p:txBody>
      </p:sp>
    </p:spTree>
    <p:extLst>
      <p:ext uri="{BB962C8B-B14F-4D97-AF65-F5344CB8AC3E}">
        <p14:creationId xmlns:p14="http://schemas.microsoft.com/office/powerpoint/2010/main" val="16301977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accent1"/>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447817" y="599725"/>
            <a:ext cx="11290859"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581192" y="5260127"/>
            <a:ext cx="11029617"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675126E8-4F03-0C47-BDF5-F75910A7DF17}" type="datetimeFigureOut">
              <a:rPr lang="tr-TR" smtClean="0"/>
              <a:t>16.05.2022</a:t>
            </a:fld>
            <a:endParaRPr lang="tr-T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73BD054-766C-D34C-B53F-1661DEC7C8D1}" type="slidenum">
              <a:rPr lang="tr-TR" smtClean="0"/>
              <a:t>‹#›</a:t>
            </a:fld>
            <a:endParaRPr lang="tr-TR"/>
          </a:p>
        </p:txBody>
      </p:sp>
    </p:spTree>
    <p:extLst>
      <p:ext uri="{BB962C8B-B14F-4D97-AF65-F5344CB8AC3E}">
        <p14:creationId xmlns:p14="http://schemas.microsoft.com/office/powerpoint/2010/main" val="1331461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581192" y="2336003"/>
            <a:ext cx="11029616" cy="3522794"/>
          </a:xfrm>
          <a:prstGeom prst="rect">
            <a:avLst/>
          </a:prstGeom>
        </p:spPr>
        <p:txBody>
          <a:bodyPr vert="horz" lIns="91440" tIns="45720" rIns="91440" bIns="45720" rtlCol="0"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605951" y="5956137"/>
            <a:ext cx="2844799" cy="365125"/>
          </a:xfrm>
          <a:prstGeom prst="rect">
            <a:avLst/>
          </a:prstGeom>
        </p:spPr>
        <p:txBody>
          <a:bodyPr vert="horz" lIns="91440" tIns="45720" rIns="91440" bIns="45720" rtlCol="0" anchor="ctr"/>
          <a:lstStyle>
            <a:lvl1pPr algn="r">
              <a:defRPr sz="900">
                <a:solidFill>
                  <a:schemeClr val="accent2"/>
                </a:solidFill>
              </a:defRPr>
            </a:lvl1pPr>
          </a:lstStyle>
          <a:p>
            <a:fld id="{675126E8-4F03-0C47-BDF5-F75910A7DF17}" type="datetimeFigureOut">
              <a:rPr lang="tr-TR" smtClean="0"/>
              <a:t>16.05.2022</a:t>
            </a:fld>
            <a:endParaRPr lang="tr-TR"/>
          </a:p>
        </p:txBody>
      </p:sp>
      <p:sp>
        <p:nvSpPr>
          <p:cNvPr id="5" name="Footer Placeholder 4"/>
          <p:cNvSpPr>
            <a:spLocks noGrp="1"/>
          </p:cNvSpPr>
          <p:nvPr>
            <p:ph type="ftr" sz="quarter" idx="3"/>
          </p:nvPr>
        </p:nvSpPr>
        <p:spPr>
          <a:xfrm>
            <a:off x="581192" y="5951811"/>
            <a:ext cx="6917210" cy="365125"/>
          </a:xfrm>
          <a:prstGeom prst="rect">
            <a:avLst/>
          </a:prstGeom>
        </p:spPr>
        <p:txBody>
          <a:bodyPr vert="horz" lIns="91440" tIns="45720" rIns="91440" bIns="45720" rtlCol="0" anchor="ctr"/>
          <a:lstStyle>
            <a:lvl1pPr algn="l">
              <a:defRPr sz="900" cap="all">
                <a:solidFill>
                  <a:schemeClr val="accent2"/>
                </a:solidFill>
              </a:defRPr>
            </a:lvl1pPr>
          </a:lstStyle>
          <a:p>
            <a:endParaRPr lang="tr-TR"/>
          </a:p>
        </p:txBody>
      </p:sp>
      <p:sp>
        <p:nvSpPr>
          <p:cNvPr id="6" name="Slide Number Placeholder 5"/>
          <p:cNvSpPr>
            <a:spLocks noGrp="1"/>
          </p:cNvSpPr>
          <p:nvPr>
            <p:ph type="sldNum" sz="quarter" idx="4"/>
          </p:nvPr>
        </p:nvSpPr>
        <p:spPr>
          <a:xfrm>
            <a:off x="10558300" y="5956137"/>
            <a:ext cx="1052510" cy="365125"/>
          </a:xfrm>
          <a:prstGeom prst="rect">
            <a:avLst/>
          </a:prstGeom>
        </p:spPr>
        <p:txBody>
          <a:bodyPr vert="horz" lIns="91440" tIns="45720" rIns="91440" bIns="45720" rtlCol="0" anchor="ctr"/>
          <a:lstStyle>
            <a:lvl1pPr algn="r">
              <a:defRPr sz="900">
                <a:solidFill>
                  <a:schemeClr val="accent2"/>
                </a:solidFill>
              </a:defRPr>
            </a:lvl1pPr>
          </a:lstStyle>
          <a:p>
            <a:fld id="{873BD054-766C-D34C-B53F-1661DEC7C8D1}" type="slidenum">
              <a:rPr lang="tr-TR" smtClean="0"/>
              <a:t>‹#›</a:t>
            </a:fld>
            <a:endParaRPr lang="tr-TR"/>
          </a:p>
        </p:txBody>
      </p:sp>
      <p:sp>
        <p:nvSpPr>
          <p:cNvPr id="9" name="Rectangle 8"/>
          <p:cNvSpPr/>
          <p:nvPr/>
        </p:nvSpPr>
        <p:spPr>
          <a:xfrm>
            <a:off x="446534" y="457200"/>
            <a:ext cx="37033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92605241"/>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2.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2.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2.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2.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13.xml"/><Relationship Id="rId2" Type="http://schemas.openxmlformats.org/officeDocument/2006/relationships/diagramData" Target="../diagrams/data13.xml"/><Relationship Id="rId1" Type="http://schemas.openxmlformats.org/officeDocument/2006/relationships/slideLayout" Target="../slideLayouts/slideLayout2.xml"/><Relationship Id="rId6" Type="http://schemas.microsoft.com/office/2007/relationships/diagramDrawing" Target="../diagrams/drawing13.xml"/><Relationship Id="rId5" Type="http://schemas.openxmlformats.org/officeDocument/2006/relationships/diagramColors" Target="../diagrams/colors13.xml"/><Relationship Id="rId4" Type="http://schemas.openxmlformats.org/officeDocument/2006/relationships/diagramQuickStyle" Target="../diagrams/quickStyle13.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4.xml"/><Relationship Id="rId2" Type="http://schemas.openxmlformats.org/officeDocument/2006/relationships/diagramData" Target="../diagrams/data14.xml"/><Relationship Id="rId1" Type="http://schemas.openxmlformats.org/officeDocument/2006/relationships/slideLayout" Target="../slideLayouts/slideLayout2.xml"/><Relationship Id="rId6" Type="http://schemas.microsoft.com/office/2007/relationships/diagramDrawing" Target="../diagrams/drawing14.xml"/><Relationship Id="rId5" Type="http://schemas.openxmlformats.org/officeDocument/2006/relationships/diagramColors" Target="../diagrams/colors14.xml"/><Relationship Id="rId4" Type="http://schemas.openxmlformats.org/officeDocument/2006/relationships/diagramQuickStyle" Target="../diagrams/quickStyle1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diagramLayout" Target="../diagrams/layout15.xml"/><Relationship Id="rId2" Type="http://schemas.openxmlformats.org/officeDocument/2006/relationships/diagramData" Target="../diagrams/data15.xml"/><Relationship Id="rId1" Type="http://schemas.openxmlformats.org/officeDocument/2006/relationships/slideLayout" Target="../slideLayouts/slideLayout2.xml"/><Relationship Id="rId6" Type="http://schemas.microsoft.com/office/2007/relationships/diagramDrawing" Target="../diagrams/drawing15.xml"/><Relationship Id="rId5" Type="http://schemas.openxmlformats.org/officeDocument/2006/relationships/diagramColors" Target="../diagrams/colors15.xml"/><Relationship Id="rId4" Type="http://schemas.openxmlformats.org/officeDocument/2006/relationships/diagramQuickStyle" Target="../diagrams/quickStyle15.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C91B3E3-9B6A-1C4E-A6C1-0B94EE1EFCB0}"/>
              </a:ext>
            </a:extLst>
          </p:cNvPr>
          <p:cNvSpPr>
            <a:spLocks noGrp="1"/>
          </p:cNvSpPr>
          <p:nvPr>
            <p:ph type="ctrTitle"/>
          </p:nvPr>
        </p:nvSpPr>
        <p:spPr>
          <a:xfrm>
            <a:off x="581191" y="1020431"/>
            <a:ext cx="11232857" cy="1475013"/>
          </a:xfrm>
        </p:spPr>
        <p:txBody>
          <a:bodyPr>
            <a:normAutofit/>
          </a:bodyPr>
          <a:lstStyle/>
          <a:p>
            <a:pPr algn="ctr"/>
            <a:r>
              <a:rPr lang="en-US" altLang="ko-KR" b="1" dirty="0" err="1">
                <a:solidFill>
                  <a:schemeClr val="accent4"/>
                </a:solidFill>
                <a:latin typeface="Tahoma" panose="020B0604030504040204" pitchFamily="34" charset="0"/>
                <a:ea typeface="Tahoma" panose="020B0604030504040204" pitchFamily="34" charset="0"/>
                <a:cs typeface="Tahoma" panose="020B0604030504040204" pitchFamily="34" charset="0"/>
              </a:rPr>
              <a:t>yAPILANDIRILMIŞ</a:t>
            </a:r>
            <a:r>
              <a:rPr lang="en-US" altLang="ko-KR" b="1" dirty="0">
                <a:solidFill>
                  <a:schemeClr val="accent4"/>
                </a:solidFill>
                <a:latin typeface="Tahoma" panose="020B0604030504040204" pitchFamily="34" charset="0"/>
                <a:ea typeface="Tahoma" panose="020B0604030504040204" pitchFamily="34" charset="0"/>
                <a:cs typeface="Tahoma" panose="020B0604030504040204" pitchFamily="34" charset="0"/>
              </a:rPr>
              <a:t> DİL </a:t>
            </a:r>
            <a:r>
              <a:rPr lang="en-US" altLang="ko-KR" b="1" dirty="0" err="1">
                <a:solidFill>
                  <a:schemeClr val="accent4"/>
                </a:solidFill>
                <a:latin typeface="Tahoma" panose="020B0604030504040204" pitchFamily="34" charset="0"/>
                <a:ea typeface="Tahoma" panose="020B0604030504040204" pitchFamily="34" charset="0"/>
                <a:cs typeface="Tahoma" panose="020B0604030504040204" pitchFamily="34" charset="0"/>
              </a:rPr>
              <a:t>Öğretİm</a:t>
            </a:r>
            <a:r>
              <a:rPr lang="en-US" altLang="ko-KR" b="1" dirty="0">
                <a:solidFill>
                  <a:schemeClr val="accent4"/>
                </a:solidFill>
                <a:latin typeface="Tahoma" panose="020B0604030504040204" pitchFamily="34" charset="0"/>
                <a:ea typeface="Tahoma" panose="020B0604030504040204" pitchFamily="34" charset="0"/>
                <a:cs typeface="Tahoma" panose="020B0604030504040204" pitchFamily="34" charset="0"/>
              </a:rPr>
              <a:t> </a:t>
            </a:r>
            <a:r>
              <a:rPr lang="en-US" altLang="ko-KR" b="1" dirty="0" err="1">
                <a:solidFill>
                  <a:schemeClr val="accent4"/>
                </a:solidFill>
                <a:latin typeface="Tahoma" panose="020B0604030504040204" pitchFamily="34" charset="0"/>
                <a:ea typeface="Tahoma" panose="020B0604030504040204" pitchFamily="34" charset="0"/>
                <a:cs typeface="Tahoma" panose="020B0604030504040204" pitchFamily="34" charset="0"/>
              </a:rPr>
              <a:t>Teknİklerİ</a:t>
            </a:r>
            <a:endParaRPr lang="ko-KR" altLang="en-US" b="1" dirty="0">
              <a:solidFill>
                <a:schemeClr val="accent4"/>
              </a:solidFill>
              <a:latin typeface="Tahoma" panose="020B0604030504040204" pitchFamily="34" charset="0"/>
              <a:cs typeface="Tahoma" panose="020B0604030504040204" pitchFamily="34" charset="0"/>
            </a:endParaRPr>
          </a:p>
        </p:txBody>
      </p:sp>
      <p:sp>
        <p:nvSpPr>
          <p:cNvPr id="3" name="Alt Başlık 2">
            <a:extLst>
              <a:ext uri="{FF2B5EF4-FFF2-40B4-BE49-F238E27FC236}">
                <a16:creationId xmlns:a16="http://schemas.microsoft.com/office/drawing/2014/main" id="{36AF2397-4D38-1448-8964-2B0E5115FAF5}"/>
              </a:ext>
            </a:extLst>
          </p:cNvPr>
          <p:cNvSpPr>
            <a:spLocks noGrp="1"/>
          </p:cNvSpPr>
          <p:nvPr>
            <p:ph type="subTitle" idx="1"/>
          </p:nvPr>
        </p:nvSpPr>
        <p:spPr/>
        <p:txBody>
          <a:bodyPr>
            <a:normAutofit/>
          </a:bodyPr>
          <a:lstStyle/>
          <a:p>
            <a:pPr algn="ctr"/>
            <a:r>
              <a:rPr lang="tr-TR" sz="2400" cap="none" dirty="0">
                <a:latin typeface="Tahoma" panose="020B0604030504040204" pitchFamily="34" charset="0"/>
                <a:ea typeface="Tahoma" panose="020B0604030504040204" pitchFamily="34" charset="0"/>
                <a:cs typeface="Tahoma" panose="020B0604030504040204" pitchFamily="34" charset="0"/>
              </a:rPr>
              <a:t>Arş. Gör. Dr. Emrah </a:t>
            </a:r>
            <a:r>
              <a:rPr lang="tr-TR" sz="2400" cap="none" dirty="0" err="1">
                <a:latin typeface="Tahoma" panose="020B0604030504040204" pitchFamily="34" charset="0"/>
                <a:ea typeface="Tahoma" panose="020B0604030504040204" pitchFamily="34" charset="0"/>
                <a:cs typeface="Tahoma" panose="020B0604030504040204" pitchFamily="34" charset="0"/>
              </a:rPr>
              <a:t>Gülboy</a:t>
            </a:r>
            <a:endParaRPr lang="tr-TR" sz="2400" cap="none" dirty="0">
              <a:latin typeface="Tahoma" panose="020B0604030504040204" pitchFamily="34" charset="0"/>
              <a:ea typeface="Tahoma" panose="020B0604030504040204" pitchFamily="34" charset="0"/>
              <a:cs typeface="Tahoma" panose="020B0604030504040204" pitchFamily="34" charset="0"/>
            </a:endParaRPr>
          </a:p>
        </p:txBody>
      </p:sp>
      <p:pic>
        <p:nvPicPr>
          <p:cNvPr id="1028" name="Picture 4">
            <a:extLst>
              <a:ext uri="{FF2B5EF4-FFF2-40B4-BE49-F238E27FC236}">
                <a16:creationId xmlns:a16="http://schemas.microsoft.com/office/drawing/2014/main" id="{AD3BCA46-7B04-CE41-9E03-9BAE5BDEF1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99227" y="3222705"/>
            <a:ext cx="10993546" cy="301514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10374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B0EC7E9-16FC-B7E6-F522-15F776238B22}"/>
              </a:ext>
            </a:extLst>
          </p:cNvPr>
          <p:cNvSpPr>
            <a:spLocks noGrp="1"/>
          </p:cNvSpPr>
          <p:nvPr>
            <p:ph type="title"/>
          </p:nvPr>
        </p:nvSpPr>
        <p:spPr/>
        <p:txBody>
          <a:bodyPr>
            <a:normAutofit/>
          </a:bodyPr>
          <a:lstStyle/>
          <a:p>
            <a:pPr algn="ctr"/>
            <a:r>
              <a:rPr lang="tr-TR" sz="3200" b="1" dirty="0">
                <a:latin typeface="Tahoma" panose="020B0604030504040204" pitchFamily="34" charset="0"/>
                <a:ea typeface="Tahoma" panose="020B0604030504040204" pitchFamily="34" charset="0"/>
                <a:cs typeface="Tahoma" panose="020B0604030504040204" pitchFamily="34" charset="0"/>
              </a:rPr>
              <a:t>Ayrık denemelerle öğretim</a:t>
            </a:r>
            <a:endParaRPr sz="3200"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İçerik Yer Tutucusu 3">
            <a:extLst>
              <a:ext uri="{FF2B5EF4-FFF2-40B4-BE49-F238E27FC236}">
                <a16:creationId xmlns:a16="http://schemas.microsoft.com/office/drawing/2014/main" id="{A22AE749-C939-EFF0-5D2E-22B2EFBE4296}"/>
              </a:ext>
            </a:extLst>
          </p:cNvPr>
          <p:cNvGraphicFramePr>
            <a:graphicFrameLocks noGrp="1"/>
          </p:cNvGraphicFramePr>
          <p:nvPr>
            <p:ph idx="1"/>
            <p:extLst>
              <p:ext uri="{D42A27DB-BD31-4B8C-83A1-F6EECF244321}">
                <p14:modId xmlns:p14="http://schemas.microsoft.com/office/powerpoint/2010/main" val="3230067019"/>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559027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91F484-AE4C-0E5C-75C7-A0556F2EA073}"/>
              </a:ext>
            </a:extLst>
          </p:cNvPr>
          <p:cNvSpPr>
            <a:spLocks noGrp="1"/>
          </p:cNvSpPr>
          <p:nvPr>
            <p:ph type="title"/>
          </p:nvPr>
        </p:nvSpPr>
        <p:spPr/>
        <p:txBody>
          <a:bodyPr/>
          <a:lstStyle/>
          <a:p>
            <a:pPr algn="ctr"/>
            <a:r>
              <a:rPr lang="tr-TR" b="1" dirty="0">
                <a:latin typeface="Tahoma" panose="020B0604030504040204" pitchFamily="34" charset="0"/>
                <a:ea typeface="Tahoma" panose="020B0604030504040204" pitchFamily="34" charset="0"/>
                <a:cs typeface="Tahoma" panose="020B0604030504040204" pitchFamily="34" charset="0"/>
              </a:rPr>
              <a:t>Ayrık denemelerle öğretim süreci</a:t>
            </a:r>
            <a:endParaRPr dirty="0"/>
          </a:p>
        </p:txBody>
      </p:sp>
      <p:graphicFrame>
        <p:nvGraphicFramePr>
          <p:cNvPr id="4" name="İçerik Yer Tutucusu 3">
            <a:extLst>
              <a:ext uri="{FF2B5EF4-FFF2-40B4-BE49-F238E27FC236}">
                <a16:creationId xmlns:a16="http://schemas.microsoft.com/office/drawing/2014/main" id="{23585374-76EB-B681-31A8-E27D408489EF}"/>
              </a:ext>
            </a:extLst>
          </p:cNvPr>
          <p:cNvGraphicFramePr>
            <a:graphicFrameLocks noGrp="1"/>
          </p:cNvGraphicFramePr>
          <p:nvPr>
            <p:ph idx="1"/>
            <p:extLst>
              <p:ext uri="{D42A27DB-BD31-4B8C-83A1-F6EECF244321}">
                <p14:modId xmlns:p14="http://schemas.microsoft.com/office/powerpoint/2010/main" val="2852638470"/>
              </p:ext>
            </p:extLst>
          </p:nvPr>
        </p:nvGraphicFramePr>
        <p:xfrm>
          <a:off x="154304" y="2303145"/>
          <a:ext cx="1133056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088104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0A75A25-08F0-0F9A-446F-9BF90942BF3D}"/>
              </a:ext>
            </a:extLst>
          </p:cNvPr>
          <p:cNvSpPr>
            <a:spLocks noGrp="1"/>
          </p:cNvSpPr>
          <p:nvPr>
            <p:ph type="title"/>
          </p:nvPr>
        </p:nvSpPr>
        <p:spPr/>
        <p:txBody>
          <a:bodyPr/>
          <a:lstStyle/>
          <a:p>
            <a:r>
              <a:rPr lang="tr-TR" b="1" dirty="0">
                <a:latin typeface="Tahoma" panose="020B0604030504040204" pitchFamily="34" charset="0"/>
                <a:ea typeface="Tahoma" panose="020B0604030504040204" pitchFamily="34" charset="0"/>
                <a:cs typeface="Tahoma" panose="020B0604030504040204" pitchFamily="34" charset="0"/>
              </a:rPr>
              <a:t>Ayrık denemelerle öğretim süreci örneği</a:t>
            </a:r>
            <a:endParaRPr dirty="0"/>
          </a:p>
        </p:txBody>
      </p:sp>
      <p:sp>
        <p:nvSpPr>
          <p:cNvPr id="3" name="İçerik Yer Tutucusu 2">
            <a:extLst>
              <a:ext uri="{FF2B5EF4-FFF2-40B4-BE49-F238E27FC236}">
                <a16:creationId xmlns:a16="http://schemas.microsoft.com/office/drawing/2014/main" id="{8AA84A73-61C4-12D4-CBBA-5CBEB6C41D92}"/>
              </a:ext>
            </a:extLst>
          </p:cNvPr>
          <p:cNvSpPr>
            <a:spLocks noGrp="1"/>
          </p:cNvSpPr>
          <p:nvPr>
            <p:ph idx="1"/>
          </p:nvPr>
        </p:nvSpPr>
        <p:spPr/>
        <p:txBody>
          <a:bodyPr>
            <a:normAutofit/>
          </a:bodyPr>
          <a:lstStyle/>
          <a:p>
            <a:r>
              <a:rPr lang="tr-TR" sz="2800" dirty="0">
                <a:latin typeface="Tahoma" panose="020B0604030504040204" pitchFamily="34" charset="0"/>
                <a:ea typeface="Tahoma" panose="020B0604030504040204" pitchFamily="34" charset="0"/>
                <a:cs typeface="Tahoma" panose="020B0604030504040204" pitchFamily="34" charset="0"/>
              </a:rPr>
              <a:t>Hedef davranış: resimdeki eylemi söyleme becerisi </a:t>
            </a:r>
          </a:p>
          <a:p>
            <a:pPr lvl="1"/>
            <a:r>
              <a:rPr lang="tr-TR" sz="2400" dirty="0">
                <a:latin typeface="Tahoma" panose="020B0604030504040204" pitchFamily="34" charset="0"/>
                <a:ea typeface="Tahoma" panose="020B0604030504040204" pitchFamily="34" charset="0"/>
                <a:cs typeface="Tahoma" panose="020B0604030504040204" pitchFamily="34" charset="0"/>
              </a:rPr>
              <a:t>Uygulamacı: Şimdi masadaki karta dikkatli bir şekilde bak (dikkat çekme) «Resimdeki çocuk ne yapıyor söyle?» (çocuğun tepkide bulunması için bekler(3-5 sn.)</a:t>
            </a:r>
          </a:p>
          <a:p>
            <a:pPr lvl="1"/>
            <a:r>
              <a:rPr lang="tr-TR" sz="2400" dirty="0">
                <a:latin typeface="Tahoma" panose="020B0604030504040204" pitchFamily="34" charset="0"/>
                <a:ea typeface="Tahoma" panose="020B0604030504040204" pitchFamily="34" charset="0"/>
                <a:cs typeface="Tahoma" panose="020B0604030504040204" pitchFamily="34" charset="0"/>
              </a:rPr>
              <a:t>Çocuk: Yüzüyor</a:t>
            </a:r>
          </a:p>
          <a:p>
            <a:pPr lvl="1"/>
            <a:r>
              <a:rPr lang="tr-TR" sz="2400" dirty="0">
                <a:latin typeface="Tahoma" panose="020B0604030504040204" pitchFamily="34" charset="0"/>
                <a:ea typeface="Tahoma" panose="020B0604030504040204" pitchFamily="34" charset="0"/>
                <a:cs typeface="Tahoma" panose="020B0604030504040204" pitchFamily="34" charset="0"/>
              </a:rPr>
              <a:t>Uygulamacı: Harikasın (pekiştirme) « evet yüzüyor» der ve bir sonraki denemeye geçmek için belirlediği süre kadar bekler.</a:t>
            </a:r>
          </a:p>
          <a:p>
            <a:pPr lvl="1"/>
            <a:endParaRPr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190891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4C35C42-4006-3666-3A19-9BB76B7980A2}"/>
              </a:ext>
            </a:extLst>
          </p:cNvPr>
          <p:cNvSpPr>
            <a:spLocks noGrp="1"/>
          </p:cNvSpPr>
          <p:nvPr>
            <p:ph type="title"/>
          </p:nvPr>
        </p:nvSpPr>
        <p:spPr/>
        <p:txBody>
          <a:bodyPr/>
          <a:lstStyle/>
          <a:p>
            <a:pPr algn="ctr"/>
            <a:r>
              <a:rPr lang="tr-TR" b="1" dirty="0">
                <a:latin typeface="Tahoma" panose="020B0604030504040204" pitchFamily="34" charset="0"/>
                <a:ea typeface="Tahoma" panose="020B0604030504040204" pitchFamily="34" charset="0"/>
                <a:cs typeface="Tahoma" panose="020B0604030504040204" pitchFamily="34" charset="0"/>
              </a:rPr>
              <a:t>Ayrık denemelerle öğretimin avantajları</a:t>
            </a:r>
            <a:endParaRPr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İçerik Yer Tutucusu 3">
            <a:extLst>
              <a:ext uri="{FF2B5EF4-FFF2-40B4-BE49-F238E27FC236}">
                <a16:creationId xmlns:a16="http://schemas.microsoft.com/office/drawing/2014/main" id="{A2414FF8-3A89-B6A4-C67C-07DA1E006935}"/>
              </a:ext>
            </a:extLst>
          </p:cNvPr>
          <p:cNvGraphicFramePr>
            <a:graphicFrameLocks noGrp="1"/>
          </p:cNvGraphicFramePr>
          <p:nvPr>
            <p:ph idx="1"/>
            <p:extLst>
              <p:ext uri="{D42A27DB-BD31-4B8C-83A1-F6EECF244321}">
                <p14:modId xmlns:p14="http://schemas.microsoft.com/office/powerpoint/2010/main" val="1125465760"/>
              </p:ext>
            </p:extLst>
          </p:nvPr>
        </p:nvGraphicFramePr>
        <p:xfrm>
          <a:off x="581025" y="2047112"/>
          <a:ext cx="11029950" cy="44999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232814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7DC3FF4D-784F-4450-C126-E9E2B916BA33}"/>
              </a:ext>
            </a:extLst>
          </p:cNvPr>
          <p:cNvSpPr>
            <a:spLocks noGrp="1"/>
          </p:cNvSpPr>
          <p:nvPr>
            <p:ph type="title"/>
          </p:nvPr>
        </p:nvSpPr>
        <p:spPr/>
        <p:txBody>
          <a:bodyPr/>
          <a:lstStyle/>
          <a:p>
            <a:r>
              <a:rPr lang="tr-TR" b="1" dirty="0">
                <a:latin typeface="Tahoma" panose="020B0604030504040204" pitchFamily="34" charset="0"/>
                <a:ea typeface="Tahoma" panose="020B0604030504040204" pitchFamily="34" charset="0"/>
                <a:cs typeface="Tahoma" panose="020B0604030504040204" pitchFamily="34" charset="0"/>
              </a:rPr>
              <a:t>Ayrık denemelerle öğretimin dezavantajları</a:t>
            </a:r>
            <a:endParaRPr dirty="0"/>
          </a:p>
        </p:txBody>
      </p:sp>
      <p:graphicFrame>
        <p:nvGraphicFramePr>
          <p:cNvPr id="4" name="İçerik Yer Tutucusu 3">
            <a:extLst>
              <a:ext uri="{FF2B5EF4-FFF2-40B4-BE49-F238E27FC236}">
                <a16:creationId xmlns:a16="http://schemas.microsoft.com/office/drawing/2014/main" id="{996641AD-882C-DD4A-D790-F39B7A7A8023}"/>
              </a:ext>
            </a:extLst>
          </p:cNvPr>
          <p:cNvGraphicFramePr>
            <a:graphicFrameLocks noGrp="1"/>
          </p:cNvGraphicFramePr>
          <p:nvPr>
            <p:ph idx="1"/>
            <p:extLst>
              <p:ext uri="{D42A27DB-BD31-4B8C-83A1-F6EECF244321}">
                <p14:modId xmlns:p14="http://schemas.microsoft.com/office/powerpoint/2010/main" val="632636789"/>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5234741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D2C8F65-45F3-8F69-2740-1BC17A3E7B7B}"/>
              </a:ext>
            </a:extLst>
          </p:cNvPr>
          <p:cNvSpPr>
            <a:spLocks noGrp="1"/>
          </p:cNvSpPr>
          <p:nvPr>
            <p:ph type="title"/>
          </p:nvPr>
        </p:nvSpPr>
        <p:spPr/>
        <p:txBody>
          <a:bodyPr/>
          <a:lstStyle/>
          <a:p>
            <a:pPr algn="ctr"/>
            <a:r>
              <a:rPr lang="tr-TR" b="1" dirty="0">
                <a:latin typeface="Tahoma" panose="020B0604030504040204" pitchFamily="34" charset="0"/>
                <a:ea typeface="Tahoma" panose="020B0604030504040204" pitchFamily="34" charset="0"/>
                <a:cs typeface="Tahoma" panose="020B0604030504040204" pitchFamily="34" charset="0"/>
              </a:rPr>
              <a:t>DRİLL (ALIŞTIRMA)</a:t>
            </a:r>
            <a:endParaRPr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İçerik Yer Tutucusu 3">
            <a:extLst>
              <a:ext uri="{FF2B5EF4-FFF2-40B4-BE49-F238E27FC236}">
                <a16:creationId xmlns:a16="http://schemas.microsoft.com/office/drawing/2014/main" id="{66BF5B77-A12F-F041-F5DA-5690F60B8A13}"/>
              </a:ext>
            </a:extLst>
          </p:cNvPr>
          <p:cNvGraphicFramePr>
            <a:graphicFrameLocks noGrp="1"/>
          </p:cNvGraphicFramePr>
          <p:nvPr>
            <p:ph idx="1"/>
            <p:extLst>
              <p:ext uri="{D42A27DB-BD31-4B8C-83A1-F6EECF244321}">
                <p14:modId xmlns:p14="http://schemas.microsoft.com/office/powerpoint/2010/main" val="3414755530"/>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933021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F82EEA6-CD24-8654-20AC-77651E22F4A2}"/>
              </a:ext>
            </a:extLst>
          </p:cNvPr>
          <p:cNvSpPr>
            <a:spLocks noGrp="1"/>
          </p:cNvSpPr>
          <p:nvPr>
            <p:ph type="title"/>
          </p:nvPr>
        </p:nvSpPr>
        <p:spPr/>
        <p:txBody>
          <a:bodyPr/>
          <a:lstStyle/>
          <a:p>
            <a:r>
              <a:rPr lang="tr-TR" b="1" dirty="0">
                <a:latin typeface="Tahoma" panose="020B0604030504040204" pitchFamily="34" charset="0"/>
                <a:ea typeface="Tahoma" panose="020B0604030504040204" pitchFamily="34" charset="0"/>
                <a:cs typeface="Tahoma" panose="020B0604030504040204" pitchFamily="34" charset="0"/>
              </a:rPr>
              <a:t>DRİLL (ALIŞTIRMA) Uygulama süreci</a:t>
            </a:r>
            <a:endParaRPr dirty="0"/>
          </a:p>
        </p:txBody>
      </p:sp>
      <p:sp>
        <p:nvSpPr>
          <p:cNvPr id="3" name="İçerik Yer Tutucusu 2">
            <a:extLst>
              <a:ext uri="{FF2B5EF4-FFF2-40B4-BE49-F238E27FC236}">
                <a16:creationId xmlns:a16="http://schemas.microsoft.com/office/drawing/2014/main" id="{D5434748-9D41-56EA-6FE4-76E8266BB317}"/>
              </a:ext>
            </a:extLst>
          </p:cNvPr>
          <p:cNvSpPr>
            <a:spLocks noGrp="1"/>
          </p:cNvSpPr>
          <p:nvPr>
            <p:ph idx="1"/>
          </p:nvPr>
        </p:nvSpPr>
        <p:spPr/>
        <p:txBody>
          <a:bodyPr>
            <a:normAutofit/>
          </a:bodyPr>
          <a:lstStyle/>
          <a:p>
            <a:r>
              <a:rPr lang="tr-TR" sz="2400" dirty="0">
                <a:latin typeface="Tahoma" panose="020B0604030504040204" pitchFamily="34" charset="0"/>
                <a:ea typeface="Tahoma" panose="020B0604030504040204" pitchFamily="34" charset="0"/>
                <a:cs typeface="Tahoma" panose="020B0604030504040204" pitchFamily="34" charset="0"/>
              </a:rPr>
              <a:t>Uzman: Hedef davranışa ilişkin yönerge verir. «Söyle araba» </a:t>
            </a:r>
          </a:p>
          <a:p>
            <a:r>
              <a:rPr lang="tr-TR" sz="2400" dirty="0">
                <a:latin typeface="Tahoma" panose="020B0604030504040204" pitchFamily="34" charset="0"/>
                <a:ea typeface="Tahoma" panose="020B0604030504040204" pitchFamily="34" charset="0"/>
                <a:cs typeface="Tahoma" panose="020B0604030504040204" pitchFamily="34" charset="0"/>
              </a:rPr>
              <a:t>Çocuğun sözcük ya da ifadeyi tekrar etmesini ister.</a:t>
            </a:r>
          </a:p>
          <a:p>
            <a:r>
              <a:rPr lang="tr-TR" sz="2400" dirty="0">
                <a:latin typeface="Tahoma" panose="020B0604030504040204" pitchFamily="34" charset="0"/>
                <a:ea typeface="Tahoma" panose="020B0604030504040204" pitchFamily="34" charset="0"/>
                <a:cs typeface="Tahoma" panose="020B0604030504040204" pitchFamily="34" charset="0"/>
              </a:rPr>
              <a:t>Gerektiğinde ipucu sunulur ve ipuçları silikleştirilir. </a:t>
            </a:r>
          </a:p>
          <a:p>
            <a:r>
              <a:rPr lang="tr-TR" sz="2400" dirty="0">
                <a:latin typeface="Tahoma" panose="020B0604030504040204" pitchFamily="34" charset="0"/>
                <a:ea typeface="Tahoma" panose="020B0604030504040204" pitchFamily="34" charset="0"/>
                <a:cs typeface="Tahoma" panose="020B0604030504040204" pitchFamily="34" charset="0"/>
              </a:rPr>
              <a:t>Çocuğun eksik tepkileri şekillendirilerek doğru tepkinin ortaya çıkması hedeflenir. </a:t>
            </a:r>
          </a:p>
          <a:p>
            <a:r>
              <a:rPr lang="tr-TR" sz="2400" dirty="0">
                <a:latin typeface="Tahoma" panose="020B0604030504040204" pitchFamily="34" charset="0"/>
                <a:ea typeface="Tahoma" panose="020B0604030504040204" pitchFamily="34" charset="0"/>
                <a:cs typeface="Tahoma" panose="020B0604030504040204" pitchFamily="34" charset="0"/>
              </a:rPr>
              <a:t>Sürece güdüleyici işlemde eklenebilir. </a:t>
            </a:r>
          </a:p>
        </p:txBody>
      </p:sp>
    </p:spTree>
    <p:extLst>
      <p:ext uri="{BB962C8B-B14F-4D97-AF65-F5344CB8AC3E}">
        <p14:creationId xmlns:p14="http://schemas.microsoft.com/office/powerpoint/2010/main" val="5368078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C5CE2F1-B8A7-E9CC-FA46-DB50A51E6CB3}"/>
              </a:ext>
            </a:extLst>
          </p:cNvPr>
          <p:cNvSpPr>
            <a:spLocks noGrp="1"/>
          </p:cNvSpPr>
          <p:nvPr>
            <p:ph type="title"/>
          </p:nvPr>
        </p:nvSpPr>
        <p:spPr/>
        <p:txBody>
          <a:bodyPr/>
          <a:lstStyle/>
          <a:p>
            <a:r>
              <a:rPr lang="tr-TR" b="1" dirty="0">
                <a:latin typeface="Tahoma" panose="020B0604030504040204" pitchFamily="34" charset="0"/>
                <a:ea typeface="Tahoma" panose="020B0604030504040204" pitchFamily="34" charset="0"/>
                <a:cs typeface="Tahoma" panose="020B0604030504040204" pitchFamily="34" charset="0"/>
              </a:rPr>
              <a:t>DRİLL (ALIŞTIRMA) Uygulama örneği</a:t>
            </a:r>
            <a:endParaRPr dirty="0"/>
          </a:p>
        </p:txBody>
      </p:sp>
      <p:sp>
        <p:nvSpPr>
          <p:cNvPr id="3" name="İçerik Yer Tutucusu 2">
            <a:extLst>
              <a:ext uri="{FF2B5EF4-FFF2-40B4-BE49-F238E27FC236}">
                <a16:creationId xmlns:a16="http://schemas.microsoft.com/office/drawing/2014/main" id="{6E63B1E0-4132-1BE4-4711-49C553E7DAE1}"/>
              </a:ext>
            </a:extLst>
          </p:cNvPr>
          <p:cNvSpPr>
            <a:spLocks noGrp="1"/>
          </p:cNvSpPr>
          <p:nvPr>
            <p:ph idx="1"/>
          </p:nvPr>
        </p:nvSpPr>
        <p:spPr>
          <a:xfrm>
            <a:off x="581192" y="2180496"/>
            <a:ext cx="11029615" cy="4074000"/>
          </a:xfrm>
        </p:spPr>
        <p:txBody>
          <a:bodyPr>
            <a:normAutofit lnSpcReduction="10000"/>
          </a:bodyPr>
          <a:lstStyle/>
          <a:p>
            <a:r>
              <a:rPr lang="tr-TR" sz="2400" dirty="0">
                <a:latin typeface="Tahoma" panose="020B0604030504040204" pitchFamily="34" charset="0"/>
                <a:ea typeface="Tahoma" panose="020B0604030504040204" pitchFamily="34" charset="0"/>
                <a:cs typeface="Tahoma" panose="020B0604030504040204" pitchFamily="34" charset="0"/>
              </a:rPr>
              <a:t>Hedef davranış: Mutfak eşyalarının adlandırılması</a:t>
            </a:r>
          </a:p>
          <a:p>
            <a:r>
              <a:rPr lang="tr-TR" sz="2400" dirty="0">
                <a:latin typeface="Tahoma" panose="020B0604030504040204" pitchFamily="34" charset="0"/>
                <a:ea typeface="Tahoma" panose="020B0604030504040204" pitchFamily="34" charset="0"/>
                <a:cs typeface="Tahoma" panose="020B0604030504040204" pitchFamily="34" charset="0"/>
              </a:rPr>
              <a:t>Ortam düzenlemesi: Minyatür mutfak ve mutfak eşyaları</a:t>
            </a:r>
          </a:p>
          <a:p>
            <a:pPr lvl="1"/>
            <a:r>
              <a:rPr lang="tr-TR" sz="2400" dirty="0">
                <a:latin typeface="Tahoma" panose="020B0604030504040204" pitchFamily="34" charset="0"/>
                <a:ea typeface="Tahoma" panose="020B0604030504040204" pitchFamily="34" charset="0"/>
                <a:cs typeface="Tahoma" panose="020B0604030504040204" pitchFamily="34" charset="0"/>
              </a:rPr>
              <a:t>Uygulamacı: tencereyi göstererek «bu ne?»</a:t>
            </a:r>
          </a:p>
          <a:p>
            <a:pPr lvl="1"/>
            <a:r>
              <a:rPr lang="tr-TR" sz="2400" dirty="0">
                <a:latin typeface="Tahoma" panose="020B0604030504040204" pitchFamily="34" charset="0"/>
                <a:ea typeface="Tahoma" panose="020B0604030504040204" pitchFamily="34" charset="0"/>
                <a:cs typeface="Tahoma" panose="020B0604030504040204" pitchFamily="34" charset="0"/>
              </a:rPr>
              <a:t>Çocuk: tencere </a:t>
            </a:r>
          </a:p>
          <a:p>
            <a:pPr lvl="1"/>
            <a:r>
              <a:rPr lang="tr-TR" sz="2400" dirty="0">
                <a:latin typeface="Tahoma" panose="020B0604030504040204" pitchFamily="34" charset="0"/>
                <a:ea typeface="Tahoma" panose="020B0604030504040204" pitchFamily="34" charset="0"/>
                <a:cs typeface="Tahoma" panose="020B0604030504040204" pitchFamily="34" charset="0"/>
              </a:rPr>
              <a:t>Uygulamacı: «Aferin tencere»</a:t>
            </a:r>
          </a:p>
          <a:p>
            <a:pPr lvl="1">
              <a:buFont typeface="Wingdings" pitchFamily="2" charset="2"/>
              <a:buChar char="v"/>
            </a:pPr>
            <a:r>
              <a:rPr lang="tr-TR" sz="2400" dirty="0">
                <a:latin typeface="Tahoma" panose="020B0604030504040204" pitchFamily="34" charset="0"/>
                <a:ea typeface="Tahoma" panose="020B0604030504040204" pitchFamily="34" charset="0"/>
                <a:cs typeface="Tahoma" panose="020B0604030504040204" pitchFamily="34" charset="0"/>
              </a:rPr>
              <a:t>Daha sonra uygulamacı öğrenciye tencereyi vererek mutfak içerisinde uygun yere yerleştirmesini sağlar. </a:t>
            </a:r>
          </a:p>
          <a:p>
            <a:pPr lvl="1">
              <a:buFont typeface="Wingdings" pitchFamily="2" charset="2"/>
              <a:buChar char="v"/>
            </a:pPr>
            <a:r>
              <a:rPr lang="tr-TR" sz="2400" dirty="0">
                <a:latin typeface="Tahoma" panose="020B0604030504040204" pitchFamily="34" charset="0"/>
                <a:ea typeface="Tahoma" panose="020B0604030504040204" pitchFamily="34" charset="0"/>
                <a:cs typeface="Tahoma" panose="020B0604030504040204" pitchFamily="34" charset="0"/>
              </a:rPr>
              <a:t>Hedef dil davranışı uygun biçimde sergilenmezse (çocuk: «tence» dedi) uygulamacı «aferin evet tencere» der ve şekillendirir. </a:t>
            </a:r>
          </a:p>
        </p:txBody>
      </p:sp>
    </p:spTree>
    <p:extLst>
      <p:ext uri="{BB962C8B-B14F-4D97-AF65-F5344CB8AC3E}">
        <p14:creationId xmlns:p14="http://schemas.microsoft.com/office/powerpoint/2010/main" val="24382385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3CE8B09B-E3E2-54CD-DA97-ACBDB98A5C8B}"/>
              </a:ext>
            </a:extLst>
          </p:cNvPr>
          <p:cNvSpPr>
            <a:spLocks noGrp="1"/>
          </p:cNvSpPr>
          <p:nvPr>
            <p:ph type="title"/>
          </p:nvPr>
        </p:nvSpPr>
        <p:spPr/>
        <p:txBody>
          <a:bodyPr/>
          <a:lstStyle/>
          <a:p>
            <a:r>
              <a:rPr lang="tr-TR" b="1" dirty="0">
                <a:latin typeface="Tahoma" panose="020B0604030504040204" pitchFamily="34" charset="0"/>
                <a:ea typeface="Tahoma" panose="020B0604030504040204" pitchFamily="34" charset="0"/>
                <a:cs typeface="Tahoma" panose="020B0604030504040204" pitchFamily="34" charset="0"/>
              </a:rPr>
              <a:t>DRİLL (ALIŞTIRMA) avantajları ve dezavantajları</a:t>
            </a:r>
            <a:endParaRPr dirty="0"/>
          </a:p>
        </p:txBody>
      </p:sp>
      <p:graphicFrame>
        <p:nvGraphicFramePr>
          <p:cNvPr id="4" name="İçerik Yer Tutucusu 3">
            <a:extLst>
              <a:ext uri="{FF2B5EF4-FFF2-40B4-BE49-F238E27FC236}">
                <a16:creationId xmlns:a16="http://schemas.microsoft.com/office/drawing/2014/main" id="{3E2A1794-7E28-C8E1-ACD8-6C5952526B1C}"/>
              </a:ext>
            </a:extLst>
          </p:cNvPr>
          <p:cNvGraphicFramePr>
            <a:graphicFrameLocks noGrp="1"/>
          </p:cNvGraphicFramePr>
          <p:nvPr>
            <p:ph idx="1"/>
            <p:extLst>
              <p:ext uri="{D42A27DB-BD31-4B8C-83A1-F6EECF244321}">
                <p14:modId xmlns:p14="http://schemas.microsoft.com/office/powerpoint/2010/main" val="379858974"/>
              </p:ext>
            </p:extLst>
          </p:nvPr>
        </p:nvGraphicFramePr>
        <p:xfrm>
          <a:off x="1377696" y="2254377"/>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Sağ Ok 4">
            <a:extLst>
              <a:ext uri="{FF2B5EF4-FFF2-40B4-BE49-F238E27FC236}">
                <a16:creationId xmlns:a16="http://schemas.microsoft.com/office/drawing/2014/main" id="{F60A2E9F-EBDE-5672-C91F-A290BC7E4BB4}"/>
              </a:ext>
            </a:extLst>
          </p:cNvPr>
          <p:cNvSpPr/>
          <p:nvPr/>
        </p:nvSpPr>
        <p:spPr>
          <a:xfrm>
            <a:off x="377952" y="4511040"/>
            <a:ext cx="1999488" cy="902208"/>
          </a:xfrm>
          <a:prstGeom prst="rightArrow">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400" dirty="0" err="1">
                <a:latin typeface="Tahoma" panose="020B0604030504040204" pitchFamily="34" charset="0"/>
                <a:ea typeface="Tahoma" panose="020B0604030504040204" pitchFamily="34" charset="0"/>
                <a:cs typeface="Tahoma" panose="020B0604030504040204" pitchFamily="34" charset="0"/>
              </a:rPr>
              <a:t>Drill</a:t>
            </a:r>
            <a:r>
              <a:rPr lang="tr-TR" sz="2400" dirty="0">
                <a:latin typeface="Tahoma" panose="020B0604030504040204" pitchFamily="34" charset="0"/>
                <a:ea typeface="Tahoma" panose="020B0604030504040204" pitchFamily="34" charset="0"/>
                <a:cs typeface="Tahoma" panose="020B0604030504040204" pitchFamily="34" charset="0"/>
              </a:rPr>
              <a:t> Play</a:t>
            </a:r>
            <a:endParaRPr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1136651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79B03B8-0007-B4D9-B4B0-A9AC3B762461}"/>
              </a:ext>
            </a:extLst>
          </p:cNvPr>
          <p:cNvSpPr>
            <a:spLocks noGrp="1"/>
          </p:cNvSpPr>
          <p:nvPr>
            <p:ph type="title"/>
          </p:nvPr>
        </p:nvSpPr>
        <p:spPr/>
        <p:txBody>
          <a:bodyPr>
            <a:normAutofit/>
          </a:bodyPr>
          <a:lstStyle/>
          <a:p>
            <a:pPr algn="ctr"/>
            <a:r>
              <a:rPr lang="tr-TR" sz="3200" b="1" dirty="0">
                <a:latin typeface="Tahoma" panose="020B0604030504040204" pitchFamily="34" charset="0"/>
                <a:ea typeface="Tahoma" panose="020B0604030504040204" pitchFamily="34" charset="0"/>
                <a:cs typeface="Tahoma" panose="020B0604030504040204" pitchFamily="34" charset="0"/>
              </a:rPr>
              <a:t>DRİLL PLAY (ALIŞTIRMA OYUN)</a:t>
            </a:r>
            <a:endParaRPr sz="3200"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İçerik Yer Tutucusu 3">
            <a:extLst>
              <a:ext uri="{FF2B5EF4-FFF2-40B4-BE49-F238E27FC236}">
                <a16:creationId xmlns:a16="http://schemas.microsoft.com/office/drawing/2014/main" id="{389CFCD9-A259-88DA-C314-A39DCF6FAF07}"/>
              </a:ext>
            </a:extLst>
          </p:cNvPr>
          <p:cNvGraphicFramePr>
            <a:graphicFrameLocks noGrp="1"/>
          </p:cNvGraphicFramePr>
          <p:nvPr>
            <p:ph idx="1"/>
            <p:extLst>
              <p:ext uri="{D42A27DB-BD31-4B8C-83A1-F6EECF244321}">
                <p14:modId xmlns:p14="http://schemas.microsoft.com/office/powerpoint/2010/main" val="1829623588"/>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369560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E3F4243-AF0F-4F37-0F56-99350281A363}"/>
              </a:ext>
            </a:extLst>
          </p:cNvPr>
          <p:cNvSpPr>
            <a:spLocks noGrp="1"/>
          </p:cNvSpPr>
          <p:nvPr>
            <p:ph type="title"/>
          </p:nvPr>
        </p:nvSpPr>
        <p:spPr/>
        <p:txBody>
          <a:bodyPr/>
          <a:lstStyle/>
          <a:p>
            <a:pPr algn="ctr"/>
            <a:r>
              <a:rPr lang="tr-TR" sz="3600" b="1" dirty="0" err="1">
                <a:latin typeface="Tahoma" panose="020B0604030504040204" pitchFamily="34" charset="0"/>
                <a:ea typeface="Tahoma" panose="020B0604030504040204" pitchFamily="34" charset="0"/>
                <a:cs typeface="Tahoma" panose="020B0604030504040204" pitchFamily="34" charset="0"/>
              </a:rPr>
              <a:t>gİRİŞ</a:t>
            </a:r>
            <a:endParaRPr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İçerik Yer Tutucusu 3">
            <a:extLst>
              <a:ext uri="{FF2B5EF4-FFF2-40B4-BE49-F238E27FC236}">
                <a16:creationId xmlns:a16="http://schemas.microsoft.com/office/drawing/2014/main" id="{CAF52E53-C756-F220-461F-CFB95C08DB5B}"/>
              </a:ext>
            </a:extLst>
          </p:cNvPr>
          <p:cNvGraphicFramePr>
            <a:graphicFrameLocks noGrp="1"/>
          </p:cNvGraphicFramePr>
          <p:nvPr>
            <p:ph idx="1"/>
            <p:extLst>
              <p:ext uri="{D42A27DB-BD31-4B8C-83A1-F6EECF244321}">
                <p14:modId xmlns:p14="http://schemas.microsoft.com/office/powerpoint/2010/main" val="3099117147"/>
              </p:ext>
            </p:extLst>
          </p:nvPr>
        </p:nvGraphicFramePr>
        <p:xfrm>
          <a:off x="581025" y="2181224"/>
          <a:ext cx="11029950" cy="437807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85092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67B556-E118-6EA4-0247-283BC21D9E0E}"/>
              </a:ext>
            </a:extLst>
          </p:cNvPr>
          <p:cNvSpPr>
            <a:spLocks noGrp="1"/>
          </p:cNvSpPr>
          <p:nvPr>
            <p:ph type="title"/>
          </p:nvPr>
        </p:nvSpPr>
        <p:spPr/>
        <p:txBody>
          <a:bodyPr/>
          <a:lstStyle/>
          <a:p>
            <a:pPr algn="ctr"/>
            <a:r>
              <a:rPr lang="tr-TR" b="1" dirty="0">
                <a:latin typeface="Tahoma" panose="020B0604030504040204" pitchFamily="34" charset="0"/>
                <a:ea typeface="Tahoma" panose="020B0604030504040204" pitchFamily="34" charset="0"/>
                <a:cs typeface="Tahoma" panose="020B0604030504040204" pitchFamily="34" charset="0"/>
              </a:rPr>
              <a:t>DRİLL PLAY (ALIŞTIRMA OYUN) örnek uygulama</a:t>
            </a:r>
            <a:endParaRPr dirty="0"/>
          </a:p>
        </p:txBody>
      </p:sp>
      <p:sp>
        <p:nvSpPr>
          <p:cNvPr id="3" name="İçerik Yer Tutucusu 2">
            <a:extLst>
              <a:ext uri="{FF2B5EF4-FFF2-40B4-BE49-F238E27FC236}">
                <a16:creationId xmlns:a16="http://schemas.microsoft.com/office/drawing/2014/main" id="{B86AC267-A1CC-5EFA-9417-DB69A080389F}"/>
              </a:ext>
            </a:extLst>
          </p:cNvPr>
          <p:cNvSpPr>
            <a:spLocks noGrp="1"/>
          </p:cNvSpPr>
          <p:nvPr>
            <p:ph idx="1"/>
          </p:nvPr>
        </p:nvSpPr>
        <p:spPr/>
        <p:txBody>
          <a:bodyPr>
            <a:normAutofit lnSpcReduction="10000"/>
          </a:bodyPr>
          <a:lstStyle/>
          <a:p>
            <a:r>
              <a:rPr lang="tr-TR" dirty="0">
                <a:latin typeface="Tahoma" panose="020B0604030504040204" pitchFamily="34" charset="0"/>
                <a:ea typeface="Tahoma" panose="020B0604030504040204" pitchFamily="34" charset="0"/>
                <a:cs typeface="Tahoma" panose="020B0604030504040204" pitchFamily="34" charset="0"/>
              </a:rPr>
              <a:t>Hedef davranış: Mutfak eşyalarının adlandırılması</a:t>
            </a:r>
          </a:p>
          <a:p>
            <a:r>
              <a:rPr lang="tr-TR" b="1" dirty="0">
                <a:latin typeface="Tahoma" panose="020B0604030504040204" pitchFamily="34" charset="0"/>
                <a:ea typeface="Tahoma" panose="020B0604030504040204" pitchFamily="34" charset="0"/>
                <a:cs typeface="Tahoma" panose="020B0604030504040204" pitchFamily="34" charset="0"/>
              </a:rPr>
              <a:t>Öncül Güdüleyici Olay</a:t>
            </a:r>
            <a:r>
              <a:rPr lang="tr-TR" dirty="0">
                <a:latin typeface="Tahoma" panose="020B0604030504040204" pitchFamily="34" charset="0"/>
                <a:ea typeface="Tahoma" panose="020B0604030504040204" pitchFamily="34" charset="0"/>
                <a:cs typeface="Tahoma" panose="020B0604030504040204" pitchFamily="34" charset="0"/>
              </a:rPr>
              <a:t>=: çocuğun istediği mutfak eşyasını seçmesine izin vermek. </a:t>
            </a:r>
          </a:p>
          <a:p>
            <a:pPr lvl="1"/>
            <a:r>
              <a:rPr lang="tr-TR" dirty="0">
                <a:latin typeface="Tahoma" panose="020B0604030504040204" pitchFamily="34" charset="0"/>
                <a:ea typeface="Tahoma" panose="020B0604030504040204" pitchFamily="34" charset="0"/>
                <a:cs typeface="Tahoma" panose="020B0604030504040204" pitchFamily="34" charset="0"/>
              </a:rPr>
              <a:t>Uygulamacı: tencereyi göstererek «bu ne?»</a:t>
            </a:r>
          </a:p>
          <a:p>
            <a:pPr lvl="1"/>
            <a:r>
              <a:rPr lang="tr-TR" sz="1800" dirty="0">
                <a:latin typeface="Tahoma" panose="020B0604030504040204" pitchFamily="34" charset="0"/>
                <a:ea typeface="Tahoma" panose="020B0604030504040204" pitchFamily="34" charset="0"/>
                <a:cs typeface="Tahoma" panose="020B0604030504040204" pitchFamily="34" charset="0"/>
              </a:rPr>
              <a:t>Çocuk: tencere </a:t>
            </a:r>
          </a:p>
          <a:p>
            <a:pPr lvl="1"/>
            <a:r>
              <a:rPr lang="tr-TR" sz="1800" dirty="0">
                <a:latin typeface="Tahoma" panose="020B0604030504040204" pitchFamily="34" charset="0"/>
                <a:ea typeface="Tahoma" panose="020B0604030504040204" pitchFamily="34" charset="0"/>
                <a:cs typeface="Tahoma" panose="020B0604030504040204" pitchFamily="34" charset="0"/>
              </a:rPr>
              <a:t>Uygulamacı: «Aferin tencere»</a:t>
            </a:r>
          </a:p>
          <a:p>
            <a:pPr lvl="1">
              <a:buFont typeface="Wingdings" pitchFamily="2" charset="2"/>
              <a:buChar char="v"/>
            </a:pPr>
            <a:r>
              <a:rPr lang="tr-TR" sz="1800" b="1" dirty="0">
                <a:latin typeface="Tahoma" panose="020B0604030504040204" pitchFamily="34" charset="0"/>
                <a:ea typeface="Tahoma" panose="020B0604030504040204" pitchFamily="34" charset="0"/>
                <a:cs typeface="Tahoma" panose="020B0604030504040204" pitchFamily="34" charset="0"/>
              </a:rPr>
              <a:t>Sonuç güdüleyici olay</a:t>
            </a:r>
            <a:r>
              <a:rPr lang="tr-TR" sz="1800" dirty="0">
                <a:latin typeface="Tahoma" panose="020B0604030504040204" pitchFamily="34" charset="0"/>
                <a:ea typeface="Tahoma" panose="020B0604030504040204" pitchFamily="34" charset="0"/>
                <a:cs typeface="Tahoma" panose="020B0604030504040204" pitchFamily="34" charset="0"/>
              </a:rPr>
              <a:t>= Daha sonra uygulamacı öğrenciye tencereyi vererek mutfak içerisinde uygun yere yerleştirmesini sağlar. </a:t>
            </a:r>
          </a:p>
          <a:p>
            <a:pPr lvl="1">
              <a:buFont typeface="Wingdings" pitchFamily="2" charset="2"/>
              <a:buChar char="v"/>
            </a:pPr>
            <a:r>
              <a:rPr lang="tr-TR" sz="1800" dirty="0">
                <a:latin typeface="Tahoma" panose="020B0604030504040204" pitchFamily="34" charset="0"/>
                <a:ea typeface="Tahoma" panose="020B0604030504040204" pitchFamily="34" charset="0"/>
                <a:cs typeface="Tahoma" panose="020B0604030504040204" pitchFamily="34" charset="0"/>
              </a:rPr>
              <a:t>Hedef dil davranışı uygun biçimde sergilenmezse (çocuk: «tence» dedi) uygulamacı «aferin evet tencere» der ve şekillendirir. </a:t>
            </a:r>
          </a:p>
          <a:p>
            <a:r>
              <a:rPr lang="tr-TR" dirty="0"/>
              <a:t>Başka bir örnek: Zar atarak resimler üzerinde ilerleme oyunu</a:t>
            </a:r>
            <a:endParaRPr dirty="0"/>
          </a:p>
        </p:txBody>
      </p:sp>
    </p:spTree>
    <p:extLst>
      <p:ext uri="{BB962C8B-B14F-4D97-AF65-F5344CB8AC3E}">
        <p14:creationId xmlns:p14="http://schemas.microsoft.com/office/powerpoint/2010/main" val="22912336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7FA1B46-90F7-841A-E5D6-C244C036FD7E}"/>
              </a:ext>
            </a:extLst>
          </p:cNvPr>
          <p:cNvSpPr>
            <a:spLocks noGrp="1"/>
          </p:cNvSpPr>
          <p:nvPr>
            <p:ph type="title"/>
          </p:nvPr>
        </p:nvSpPr>
        <p:spPr/>
        <p:txBody>
          <a:bodyPr/>
          <a:lstStyle/>
          <a:p>
            <a:r>
              <a:rPr lang="tr-TR" b="1" dirty="0">
                <a:latin typeface="Tahoma" panose="020B0604030504040204" pitchFamily="34" charset="0"/>
                <a:ea typeface="Tahoma" panose="020B0604030504040204" pitchFamily="34" charset="0"/>
                <a:cs typeface="Tahoma" panose="020B0604030504040204" pitchFamily="34" charset="0"/>
              </a:rPr>
              <a:t>DRİLL PLAY (ALIŞTIRMA OYUN) örnek uygulama</a:t>
            </a:r>
            <a:endParaRPr dirty="0"/>
          </a:p>
        </p:txBody>
      </p:sp>
      <p:sp>
        <p:nvSpPr>
          <p:cNvPr id="3" name="İçerik Yer Tutucusu 2">
            <a:extLst>
              <a:ext uri="{FF2B5EF4-FFF2-40B4-BE49-F238E27FC236}">
                <a16:creationId xmlns:a16="http://schemas.microsoft.com/office/drawing/2014/main" id="{8906A2E1-559A-1F4F-FB84-E0D301F08080}"/>
              </a:ext>
            </a:extLst>
          </p:cNvPr>
          <p:cNvSpPr>
            <a:spLocks noGrp="1"/>
          </p:cNvSpPr>
          <p:nvPr>
            <p:ph idx="1"/>
          </p:nvPr>
        </p:nvSpPr>
        <p:spPr/>
        <p:txBody>
          <a:bodyPr>
            <a:normAutofit/>
          </a:bodyPr>
          <a:lstStyle/>
          <a:p>
            <a:r>
              <a:rPr lang="tr-TR" sz="2400" u="sng" dirty="0">
                <a:latin typeface="Tahoma" panose="020B0604030504040204" pitchFamily="34" charset="0"/>
                <a:ea typeface="Tahoma" panose="020B0604030504040204" pitchFamily="34" charset="0"/>
                <a:cs typeface="Tahoma" panose="020B0604030504040204" pitchFamily="34" charset="0"/>
              </a:rPr>
              <a:t>Önerilen </a:t>
            </a:r>
            <a:r>
              <a:rPr lang="tr-TR" sz="2400" u="sng" dirty="0" err="1">
                <a:latin typeface="Tahoma" panose="020B0604030504040204" pitchFamily="34" charset="0"/>
                <a:ea typeface="Tahoma" panose="020B0604030504040204" pitchFamily="34" charset="0"/>
                <a:cs typeface="Tahoma" panose="020B0604030504040204" pitchFamily="34" charset="0"/>
              </a:rPr>
              <a:t>Drill</a:t>
            </a:r>
            <a:r>
              <a:rPr lang="tr-TR" sz="2400" u="sng" dirty="0">
                <a:latin typeface="Tahoma" panose="020B0604030504040204" pitchFamily="34" charset="0"/>
                <a:ea typeface="Tahoma" panose="020B0604030504040204" pitchFamily="34" charset="0"/>
                <a:cs typeface="Tahoma" panose="020B0604030504040204" pitchFamily="34" charset="0"/>
              </a:rPr>
              <a:t> Play etkinlikleri;</a:t>
            </a:r>
          </a:p>
          <a:p>
            <a:pPr marL="666900" lvl="1" indent="-342900">
              <a:buFont typeface="+mj-lt"/>
              <a:buAutoNum type="arabicPeriod"/>
            </a:pPr>
            <a:r>
              <a:rPr lang="tr-TR" sz="2000" b="1" dirty="0">
                <a:latin typeface="Tahoma" panose="020B0604030504040204" pitchFamily="34" charset="0"/>
                <a:ea typeface="Tahoma" panose="020B0604030504040204" pitchFamily="34" charset="0"/>
                <a:cs typeface="Tahoma" panose="020B0604030504040204" pitchFamily="34" charset="0"/>
              </a:rPr>
              <a:t>Sakla ve ara: </a:t>
            </a:r>
            <a:r>
              <a:rPr lang="tr-TR" sz="2000" dirty="0">
                <a:latin typeface="Tahoma" panose="020B0604030504040204" pitchFamily="34" charset="0"/>
                <a:ea typeface="Tahoma" panose="020B0604030504040204" pitchFamily="34" charset="0"/>
                <a:cs typeface="Tahoma" panose="020B0604030504040204" pitchFamily="34" charset="0"/>
              </a:rPr>
              <a:t>odada kolay bulunacak biçimde kartlar saklanır ve çocuk bulduğu kartı sözel olarak ifade eder. </a:t>
            </a:r>
          </a:p>
          <a:p>
            <a:pPr marL="666900" lvl="1" indent="-342900">
              <a:buFont typeface="+mj-lt"/>
              <a:buAutoNum type="arabicPeriod"/>
            </a:pPr>
            <a:r>
              <a:rPr lang="tr-TR" sz="2000" b="1" dirty="0">
                <a:latin typeface="Tahoma" panose="020B0604030504040204" pitchFamily="34" charset="0"/>
                <a:ea typeface="Tahoma" panose="020B0604030504040204" pitchFamily="34" charset="0"/>
                <a:cs typeface="Tahoma" panose="020B0604030504040204" pitchFamily="34" charset="0"/>
              </a:rPr>
              <a:t>Safari</a:t>
            </a:r>
            <a:r>
              <a:rPr lang="tr-TR" sz="2000" dirty="0">
                <a:latin typeface="Tahoma" panose="020B0604030504040204" pitchFamily="34" charset="0"/>
                <a:ea typeface="Tahoma" panose="020B0604030504040204" pitchFamily="34" charset="0"/>
                <a:cs typeface="Tahoma" panose="020B0604030504040204" pitchFamily="34" charset="0"/>
              </a:rPr>
              <a:t>: her karta hayvan resmi çizilir.  Peçete rulosunu dürbün yapılır ve bu kullanılarak oda içerisinde kartlar aranır. Bulunan karttaki hayvan adlandırılır. </a:t>
            </a:r>
          </a:p>
          <a:p>
            <a:pPr marL="666900" lvl="1" indent="-342900">
              <a:buFont typeface="+mj-lt"/>
              <a:buAutoNum type="arabicPeriod"/>
            </a:pPr>
            <a:r>
              <a:rPr lang="tr-TR" sz="2000" b="1" dirty="0">
                <a:latin typeface="Tahoma" panose="020B0604030504040204" pitchFamily="34" charset="0"/>
                <a:ea typeface="Tahoma" panose="020B0604030504040204" pitchFamily="34" charset="0"/>
                <a:cs typeface="Tahoma" panose="020B0604030504040204" pitchFamily="34" charset="0"/>
              </a:rPr>
              <a:t>Torbaya top at: </a:t>
            </a:r>
            <a:r>
              <a:rPr lang="tr-TR" sz="2000" dirty="0">
                <a:latin typeface="Tahoma" panose="020B0604030504040204" pitchFamily="34" charset="0"/>
                <a:ea typeface="Tahoma" panose="020B0604030504040204" pitchFamily="34" charset="0"/>
                <a:cs typeface="Tahoma" panose="020B0604030504040204" pitchFamily="34" charset="0"/>
              </a:rPr>
              <a:t>Torbanın üzerine çalışılan konuya ilişkin materyaller yapıştırılır (renk, sayı vb.) çocuk torbaya top atar ve her top attığında materyallerden birini çıkarıp adlandırır. </a:t>
            </a:r>
          </a:p>
          <a:p>
            <a:pPr marL="666900" lvl="1" indent="-342900">
              <a:buFont typeface="+mj-lt"/>
              <a:buAutoNum type="arabicPeriod"/>
            </a:pPr>
            <a:r>
              <a:rPr lang="tr-TR" sz="2000" b="1" dirty="0">
                <a:latin typeface="Tahoma" panose="020B0604030504040204" pitchFamily="34" charset="0"/>
                <a:ea typeface="Tahoma" panose="020B0604030504040204" pitchFamily="34" charset="0"/>
                <a:cs typeface="Tahoma" panose="020B0604030504040204" pitchFamily="34" charset="0"/>
              </a:rPr>
              <a:t>Gömü</a:t>
            </a:r>
            <a:r>
              <a:rPr lang="tr-TR" sz="2000" dirty="0">
                <a:latin typeface="Tahoma" panose="020B0604030504040204" pitchFamily="34" charset="0"/>
                <a:ea typeface="Tahoma" panose="020B0604030504040204" pitchFamily="34" charset="0"/>
                <a:cs typeface="Tahoma" panose="020B0604030504040204" pitchFamily="34" charset="0"/>
              </a:rPr>
              <a:t>: Kartlar kum ya da makarna havuzuna gömülür. Çocuk havuzda bulduğu kartı adlandırır. </a:t>
            </a:r>
            <a:endParaRPr sz="20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895950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CDEFAD-6408-19EE-1A3F-2B0B21D28B28}"/>
              </a:ext>
            </a:extLst>
          </p:cNvPr>
          <p:cNvSpPr>
            <a:spLocks noGrp="1"/>
          </p:cNvSpPr>
          <p:nvPr>
            <p:ph type="title"/>
          </p:nvPr>
        </p:nvSpPr>
        <p:spPr/>
        <p:txBody>
          <a:bodyPr/>
          <a:lstStyle/>
          <a:p>
            <a:pPr algn="ctr"/>
            <a:r>
              <a:rPr lang="tr-TR" b="1" dirty="0" err="1">
                <a:latin typeface="Tahoma" panose="020B0604030504040204" pitchFamily="34" charset="0"/>
                <a:ea typeface="Tahoma" panose="020B0604030504040204" pitchFamily="34" charset="0"/>
                <a:cs typeface="Tahoma" panose="020B0604030504040204" pitchFamily="34" charset="0"/>
              </a:rPr>
              <a:t>mODEL</a:t>
            </a:r>
            <a:r>
              <a:rPr lang="tr-TR" b="1" dirty="0">
                <a:latin typeface="Tahoma" panose="020B0604030504040204" pitchFamily="34" charset="0"/>
                <a:ea typeface="Tahoma" panose="020B0604030504040204" pitchFamily="34" charset="0"/>
                <a:cs typeface="Tahoma" panose="020B0604030504040204" pitchFamily="34" charset="0"/>
              </a:rPr>
              <a:t> OLMA</a:t>
            </a:r>
            <a:endParaRPr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İçerik Yer Tutucusu 3">
            <a:extLst>
              <a:ext uri="{FF2B5EF4-FFF2-40B4-BE49-F238E27FC236}">
                <a16:creationId xmlns:a16="http://schemas.microsoft.com/office/drawing/2014/main" id="{FC4A9919-24D5-BBAA-EED6-55B31D8D417D}"/>
              </a:ext>
            </a:extLst>
          </p:cNvPr>
          <p:cNvGraphicFramePr>
            <a:graphicFrameLocks noGrp="1"/>
          </p:cNvGraphicFramePr>
          <p:nvPr>
            <p:ph idx="1"/>
            <p:extLst>
              <p:ext uri="{D42A27DB-BD31-4B8C-83A1-F6EECF244321}">
                <p14:modId xmlns:p14="http://schemas.microsoft.com/office/powerpoint/2010/main" val="2048101734"/>
              </p:ext>
            </p:extLst>
          </p:nvPr>
        </p:nvGraphicFramePr>
        <p:xfrm>
          <a:off x="581025" y="2181224"/>
          <a:ext cx="11029950" cy="428053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191733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6A945871-9A56-93AE-E213-A18495FEC89D}"/>
              </a:ext>
            </a:extLst>
          </p:cNvPr>
          <p:cNvSpPr>
            <a:spLocks noGrp="1"/>
          </p:cNvSpPr>
          <p:nvPr>
            <p:ph type="title"/>
          </p:nvPr>
        </p:nvSpPr>
        <p:spPr/>
        <p:txBody>
          <a:bodyPr/>
          <a:lstStyle/>
          <a:p>
            <a:pPr algn="ctr"/>
            <a:r>
              <a:rPr lang="tr-TR" b="1" dirty="0">
                <a:latin typeface="Tahoma" panose="020B0604030504040204" pitchFamily="34" charset="0"/>
                <a:ea typeface="Tahoma" panose="020B0604030504040204" pitchFamily="34" charset="0"/>
                <a:cs typeface="Tahoma" panose="020B0604030504040204" pitchFamily="34" charset="0"/>
              </a:rPr>
              <a:t>Model olma örnek uygulama süreci</a:t>
            </a:r>
            <a:endParaRPr b="1" dirty="0">
              <a:latin typeface="Tahoma" panose="020B0604030504040204" pitchFamily="34" charset="0"/>
              <a:ea typeface="Tahoma" panose="020B0604030504040204" pitchFamily="34" charset="0"/>
              <a:cs typeface="Tahoma" panose="020B0604030504040204" pitchFamily="34" charset="0"/>
            </a:endParaRPr>
          </a:p>
        </p:txBody>
      </p:sp>
      <p:sp>
        <p:nvSpPr>
          <p:cNvPr id="3" name="İçerik Yer Tutucusu 2">
            <a:extLst>
              <a:ext uri="{FF2B5EF4-FFF2-40B4-BE49-F238E27FC236}">
                <a16:creationId xmlns:a16="http://schemas.microsoft.com/office/drawing/2014/main" id="{61525D35-6BEA-FB1B-84FB-AC727198C503}"/>
              </a:ext>
            </a:extLst>
          </p:cNvPr>
          <p:cNvSpPr>
            <a:spLocks noGrp="1"/>
          </p:cNvSpPr>
          <p:nvPr>
            <p:ph idx="1"/>
          </p:nvPr>
        </p:nvSpPr>
        <p:spPr>
          <a:xfrm>
            <a:off x="447080" y="1912272"/>
            <a:ext cx="11525464" cy="4537296"/>
          </a:xfrm>
        </p:spPr>
        <p:txBody>
          <a:bodyPr>
            <a:normAutofit/>
          </a:bodyPr>
          <a:lstStyle/>
          <a:p>
            <a:r>
              <a:rPr lang="tr-TR" dirty="0">
                <a:latin typeface="Tahoma" panose="020B0604030504040204" pitchFamily="34" charset="0"/>
                <a:ea typeface="Tahoma" panose="020B0604030504040204" pitchFamily="34" charset="0"/>
                <a:cs typeface="Tahoma" panose="020B0604030504040204" pitchFamily="34" charset="0"/>
              </a:rPr>
              <a:t>Çocuk hedef beceriye ilişkin performansı değerlendirilir. </a:t>
            </a:r>
          </a:p>
          <a:p>
            <a:r>
              <a:rPr lang="tr-TR" dirty="0">
                <a:latin typeface="Tahoma" panose="020B0604030504040204" pitchFamily="34" charset="0"/>
                <a:ea typeface="Tahoma" panose="020B0604030504040204" pitchFamily="34" charset="0"/>
                <a:cs typeface="Tahoma" panose="020B0604030504040204" pitchFamily="34" charset="0"/>
              </a:rPr>
              <a:t>Model olma sürecinde uygulamacı «ebeveyn-akran» gibi bir işbirlikçiden yararlanır. </a:t>
            </a:r>
          </a:p>
          <a:p>
            <a:r>
              <a:rPr lang="tr-TR" dirty="0">
                <a:latin typeface="Tahoma" panose="020B0604030504040204" pitchFamily="34" charset="0"/>
                <a:ea typeface="Tahoma" panose="020B0604030504040204" pitchFamily="34" charset="0"/>
                <a:cs typeface="Tahoma" panose="020B0604030504040204" pitchFamily="34" charset="0"/>
              </a:rPr>
              <a:t>Uygulamacı işbirlikçiye resimli kartları gösterir ve kartlarda gördüğü eylemleri adlandırmasını ister. </a:t>
            </a:r>
          </a:p>
          <a:p>
            <a:pPr lvl="1"/>
            <a:r>
              <a:rPr lang="tr-TR" sz="1800" dirty="0">
                <a:latin typeface="Tahoma" panose="020B0604030504040204" pitchFamily="34" charset="0"/>
                <a:ea typeface="Tahoma" panose="020B0604030504040204" pitchFamily="34" charset="0"/>
                <a:cs typeface="Tahoma" panose="020B0604030504040204" pitchFamily="34" charset="0"/>
              </a:rPr>
              <a:t>Uygulamacı:: «Burada ne oluyor?»</a:t>
            </a:r>
          </a:p>
          <a:p>
            <a:pPr lvl="1"/>
            <a:r>
              <a:rPr lang="tr-TR" sz="1800" dirty="0">
                <a:latin typeface="Tahoma" panose="020B0604030504040204" pitchFamily="34" charset="0"/>
                <a:ea typeface="Tahoma" panose="020B0604030504040204" pitchFamily="34" charset="0"/>
                <a:cs typeface="Tahoma" panose="020B0604030504040204" pitchFamily="34" charset="0"/>
              </a:rPr>
              <a:t>İşbirlikçi: «Kız ip atlıyor», «çocuk top oynuyor» (çocuğun dil düzeyine uygun olarak eylemi adlandırır. </a:t>
            </a:r>
          </a:p>
          <a:p>
            <a:r>
              <a:rPr lang="tr-TR" dirty="0">
                <a:latin typeface="Tahoma" panose="020B0604030504040204" pitchFamily="34" charset="0"/>
                <a:ea typeface="Tahoma" panose="020B0604030504040204" pitchFamily="34" charset="0"/>
                <a:cs typeface="Tahoma" panose="020B0604030504040204" pitchFamily="34" charset="0"/>
              </a:rPr>
              <a:t>Süreç işbirlikçiyle 10-20 kez tekrarlandıktan uygulamacı çocuğun model gibi tepki vermesini ister (söyle, sende söyle, anne gibi söyle, kardeş gibi söyle vb.)</a:t>
            </a:r>
          </a:p>
          <a:p>
            <a:r>
              <a:rPr lang="tr-TR" dirty="0">
                <a:latin typeface="Tahoma" panose="020B0604030504040204" pitchFamily="34" charset="0"/>
                <a:ea typeface="Tahoma" panose="020B0604030504040204" pitchFamily="34" charset="0"/>
                <a:cs typeface="Tahoma" panose="020B0604030504040204" pitchFamily="34" charset="0"/>
              </a:rPr>
              <a:t>Uzman çocuğa işbirlikçiye sunduğu resimli kartlardaki aynı eylemleri içeren ancak kartlardaki resimlerin birebir aynı olmadığı resimli kartları (kız ip atlıyor, çocuk top oynuyor) sunar. Bu aşama çocuk ve işbirlikçiye sırayla sunar. </a:t>
            </a:r>
          </a:p>
          <a:p>
            <a:r>
              <a:rPr lang="tr-TR" dirty="0">
                <a:latin typeface="Tahoma" panose="020B0604030504040204" pitchFamily="34" charset="0"/>
                <a:ea typeface="Tahoma" panose="020B0604030504040204" pitchFamily="34" charset="0"/>
                <a:cs typeface="Tahoma" panose="020B0604030504040204" pitchFamily="34" charset="0"/>
              </a:rPr>
              <a:t>Çocuk ardışık olarak 3 doğru tepki verene kadar süreç devam ettirilir. </a:t>
            </a:r>
          </a:p>
          <a:p>
            <a:r>
              <a:rPr lang="tr-TR" dirty="0">
                <a:latin typeface="Tahoma" panose="020B0604030504040204" pitchFamily="34" charset="0"/>
                <a:ea typeface="Tahoma" panose="020B0604030504040204" pitchFamily="34" charset="0"/>
                <a:cs typeface="Tahoma" panose="020B0604030504040204" pitchFamily="34" charset="0"/>
              </a:rPr>
              <a:t>Model olmaksızın değerlendirme sürecine geçilir. </a:t>
            </a:r>
          </a:p>
        </p:txBody>
      </p:sp>
    </p:spTree>
    <p:extLst>
      <p:ext uri="{BB962C8B-B14F-4D97-AF65-F5344CB8AC3E}">
        <p14:creationId xmlns:p14="http://schemas.microsoft.com/office/powerpoint/2010/main" val="325444839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434A30C-CFBE-8256-210C-73D251B903AA}"/>
              </a:ext>
            </a:extLst>
          </p:cNvPr>
          <p:cNvSpPr>
            <a:spLocks noGrp="1"/>
          </p:cNvSpPr>
          <p:nvPr>
            <p:ph type="title"/>
          </p:nvPr>
        </p:nvSpPr>
        <p:spPr/>
        <p:txBody>
          <a:bodyPr>
            <a:normAutofit/>
          </a:bodyPr>
          <a:lstStyle/>
          <a:p>
            <a:pPr algn="ctr"/>
            <a:r>
              <a:rPr lang="tr-TR" sz="3200" b="1" dirty="0">
                <a:latin typeface="Tahoma" panose="020B0604030504040204" pitchFamily="34" charset="0"/>
                <a:ea typeface="Tahoma" panose="020B0604030504040204" pitchFamily="34" charset="0"/>
                <a:cs typeface="Tahoma" panose="020B0604030504040204" pitchFamily="34" charset="0"/>
              </a:rPr>
              <a:t>Sözel davranış</a:t>
            </a:r>
            <a:endParaRPr sz="3200" b="1" dirty="0">
              <a:latin typeface="Tahoma" panose="020B0604030504040204" pitchFamily="34" charset="0"/>
              <a:ea typeface="Tahoma" panose="020B0604030504040204" pitchFamily="34" charset="0"/>
              <a:cs typeface="Tahoma" panose="020B0604030504040204" pitchFamily="34" charset="0"/>
            </a:endParaRPr>
          </a:p>
        </p:txBody>
      </p:sp>
      <p:sp>
        <p:nvSpPr>
          <p:cNvPr id="3" name="İçerik Yer Tutucusu 2">
            <a:extLst>
              <a:ext uri="{FF2B5EF4-FFF2-40B4-BE49-F238E27FC236}">
                <a16:creationId xmlns:a16="http://schemas.microsoft.com/office/drawing/2014/main" id="{E6FA32C1-79F9-E8B3-9870-A28BA9AEFB55}"/>
              </a:ext>
            </a:extLst>
          </p:cNvPr>
          <p:cNvSpPr>
            <a:spLocks noGrp="1"/>
          </p:cNvSpPr>
          <p:nvPr>
            <p:ph idx="1"/>
          </p:nvPr>
        </p:nvSpPr>
        <p:spPr>
          <a:xfrm>
            <a:off x="414528" y="1865376"/>
            <a:ext cx="11196280" cy="4767072"/>
          </a:xfrm>
        </p:spPr>
        <p:txBody>
          <a:bodyPr>
            <a:normAutofit fontScale="92500"/>
          </a:bodyPr>
          <a:lstStyle/>
          <a:p>
            <a:pPr>
              <a:lnSpc>
                <a:spcPct val="200000"/>
              </a:lnSpc>
            </a:pPr>
            <a:r>
              <a:rPr lang="tr-TR" dirty="0" err="1">
                <a:latin typeface="Tahoma" panose="020B0604030504040204" pitchFamily="34" charset="0"/>
                <a:ea typeface="Tahoma" panose="020B0604030504040204" pitchFamily="34" charset="0"/>
                <a:cs typeface="Tahoma" panose="020B0604030504040204" pitchFamily="34" charset="0"/>
              </a:rPr>
              <a:t>Skinner</a:t>
            </a:r>
            <a:r>
              <a:rPr lang="tr-TR" dirty="0">
                <a:latin typeface="Tahoma" panose="020B0604030504040204" pitchFamily="34" charset="0"/>
                <a:ea typeface="Tahoma" panose="020B0604030504040204" pitchFamily="34" charset="0"/>
                <a:cs typeface="Tahoma" panose="020B0604030504040204" pitchFamily="34" charset="0"/>
              </a:rPr>
              <a:t> (1957), dili öğrenilen bir davranış olarak nitelemiş ve sözel davranışı </a:t>
            </a:r>
            <a:r>
              <a:rPr lang="tr-TR" b="1" dirty="0">
                <a:latin typeface="Tahoma" panose="020B0604030504040204" pitchFamily="34" charset="0"/>
                <a:ea typeface="Tahoma" panose="020B0604030504040204" pitchFamily="34" charset="0"/>
                <a:cs typeface="Tahoma" panose="020B0604030504040204" pitchFamily="34" charset="0"/>
              </a:rPr>
              <a:t>başka bir kişinin aracılığıyla pekiştirilen davranış </a:t>
            </a:r>
            <a:r>
              <a:rPr lang="tr-TR" dirty="0">
                <a:latin typeface="Tahoma" panose="020B0604030504040204" pitchFamily="34" charset="0"/>
                <a:ea typeface="Tahoma" panose="020B0604030504040204" pitchFamily="34" charset="0"/>
                <a:cs typeface="Tahoma" panose="020B0604030504040204" pitchFamily="34" charset="0"/>
              </a:rPr>
              <a:t>olarak tanımlamıştır. </a:t>
            </a:r>
          </a:p>
          <a:p>
            <a:pPr>
              <a:lnSpc>
                <a:spcPct val="200000"/>
              </a:lnSpc>
            </a:pPr>
            <a:r>
              <a:rPr lang="tr-TR" dirty="0">
                <a:latin typeface="Tahoma" panose="020B0604030504040204" pitchFamily="34" charset="0"/>
                <a:ea typeface="Tahoma" panose="020B0604030504040204" pitchFamily="34" charset="0"/>
                <a:cs typeface="Tahoma" panose="020B0604030504040204" pitchFamily="34" charset="0"/>
              </a:rPr>
              <a:t>Sözel davranış hem sözel hem de sözel olmayan davranışları kapsar. </a:t>
            </a:r>
          </a:p>
          <a:p>
            <a:pPr lvl="1">
              <a:lnSpc>
                <a:spcPct val="200000"/>
              </a:lnSpc>
            </a:pPr>
            <a:r>
              <a:rPr lang="tr-TR" i="1" dirty="0">
                <a:latin typeface="Tahoma" panose="020B0604030504040204" pitchFamily="34" charset="0"/>
                <a:ea typeface="Tahoma" panose="020B0604030504040204" pitchFamily="34" charset="0"/>
                <a:cs typeface="Tahoma" panose="020B0604030504040204" pitchFamily="34" charset="0"/>
              </a:rPr>
              <a:t>Örneğin: konuşmacının «pencereyi aç» sözel tepkisi dinleyici aracılığıyla pencerenin açılması davranışıyla pekiştirilir.</a:t>
            </a:r>
          </a:p>
          <a:p>
            <a:pPr>
              <a:lnSpc>
                <a:spcPct val="200000"/>
              </a:lnSpc>
            </a:pPr>
            <a:r>
              <a:rPr lang="tr-TR" dirty="0">
                <a:latin typeface="Tahoma" panose="020B0604030504040204" pitchFamily="34" charset="0"/>
                <a:ea typeface="Tahoma" panose="020B0604030504040204" pitchFamily="34" charset="0"/>
                <a:cs typeface="Tahoma" panose="020B0604030504040204" pitchFamily="34" charset="0"/>
              </a:rPr>
              <a:t>Dil biçimsel özellikleri ve işlevsel özellikleri olarak ikiye ayrılmaktadır. </a:t>
            </a:r>
          </a:p>
          <a:p>
            <a:pPr lvl="1">
              <a:lnSpc>
                <a:spcPct val="200000"/>
              </a:lnSpc>
            </a:pPr>
            <a:r>
              <a:rPr lang="tr-TR" dirty="0">
                <a:latin typeface="Tahoma" panose="020B0604030504040204" pitchFamily="34" charset="0"/>
                <a:ea typeface="Tahoma" panose="020B0604030504040204" pitchFamily="34" charset="0"/>
                <a:cs typeface="Tahoma" panose="020B0604030504040204" pitchFamily="34" charset="0"/>
              </a:rPr>
              <a:t>Biçimsel özellikler: fonoloji, morfoloji, semantik, sentaks</a:t>
            </a:r>
          </a:p>
          <a:p>
            <a:pPr lvl="1">
              <a:lnSpc>
                <a:spcPct val="200000"/>
              </a:lnSpc>
            </a:pPr>
            <a:r>
              <a:rPr lang="tr-TR" dirty="0">
                <a:latin typeface="Tahoma" panose="020B0604030504040204" pitchFamily="34" charset="0"/>
                <a:ea typeface="Tahoma" panose="020B0604030504040204" pitchFamily="34" charset="0"/>
                <a:cs typeface="Tahoma" panose="020B0604030504040204" pitchFamily="34" charset="0"/>
              </a:rPr>
              <a:t>İşlevsel özellikler: Pragmatik (tepkinin nedenleri)</a:t>
            </a:r>
          </a:p>
          <a:p>
            <a:pPr>
              <a:lnSpc>
                <a:spcPct val="200000"/>
              </a:lnSpc>
            </a:pPr>
            <a:r>
              <a:rPr lang="tr-TR" dirty="0" err="1">
                <a:latin typeface="Tahoma" panose="020B0604030504040204" pitchFamily="34" charset="0"/>
                <a:ea typeface="Tahoma" panose="020B0604030504040204" pitchFamily="34" charset="0"/>
                <a:cs typeface="Tahoma" panose="020B0604030504040204" pitchFamily="34" charset="0"/>
              </a:rPr>
              <a:t>Skinner</a:t>
            </a:r>
            <a:r>
              <a:rPr lang="tr-TR" dirty="0">
                <a:latin typeface="Tahoma" panose="020B0604030504040204" pitchFamily="34" charset="0"/>
                <a:ea typeface="Tahoma" panose="020B0604030504040204" pitchFamily="34" charset="0"/>
                <a:cs typeface="Tahoma" panose="020B0604030504040204" pitchFamily="34" charset="0"/>
              </a:rPr>
              <a:t>, bu iki özelliği birbirinden ayırmanın önemine vurgu yapmıştır. </a:t>
            </a:r>
          </a:p>
        </p:txBody>
      </p:sp>
    </p:spTree>
    <p:extLst>
      <p:ext uri="{BB962C8B-B14F-4D97-AF65-F5344CB8AC3E}">
        <p14:creationId xmlns:p14="http://schemas.microsoft.com/office/powerpoint/2010/main" val="6395477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EE3D76-5920-CE12-4519-ECA98D1F8C61}"/>
              </a:ext>
            </a:extLst>
          </p:cNvPr>
          <p:cNvSpPr>
            <a:spLocks noGrp="1"/>
          </p:cNvSpPr>
          <p:nvPr>
            <p:ph type="title"/>
          </p:nvPr>
        </p:nvSpPr>
        <p:spPr/>
        <p:txBody>
          <a:bodyPr>
            <a:normAutofit/>
          </a:bodyPr>
          <a:lstStyle/>
          <a:p>
            <a:pPr algn="ctr"/>
            <a:r>
              <a:rPr lang="tr-TR" sz="3200" b="1" cap="none" dirty="0">
                <a:latin typeface="Tahoma" panose="020B0604030504040204" pitchFamily="34" charset="0"/>
                <a:ea typeface="Tahoma" panose="020B0604030504040204" pitchFamily="34" charset="0"/>
                <a:cs typeface="Tahoma" panose="020B0604030504040204" pitchFamily="34" charset="0"/>
              </a:rPr>
              <a:t>Sözel Davranış (devam)</a:t>
            </a:r>
            <a:endParaRPr lang="tr-TR" sz="3200" cap="none" dirty="0"/>
          </a:p>
        </p:txBody>
      </p:sp>
      <p:sp>
        <p:nvSpPr>
          <p:cNvPr id="3" name="İçerik Yer Tutucusu 2">
            <a:extLst>
              <a:ext uri="{FF2B5EF4-FFF2-40B4-BE49-F238E27FC236}">
                <a16:creationId xmlns:a16="http://schemas.microsoft.com/office/drawing/2014/main" id="{F9EAA5B6-B1AE-2230-D4FF-86AB57EDC1E1}"/>
              </a:ext>
            </a:extLst>
          </p:cNvPr>
          <p:cNvSpPr>
            <a:spLocks noGrp="1"/>
          </p:cNvSpPr>
          <p:nvPr>
            <p:ph idx="1"/>
          </p:nvPr>
        </p:nvSpPr>
        <p:spPr/>
        <p:txBody>
          <a:bodyPr>
            <a:normAutofit/>
          </a:bodyPr>
          <a:lstStyle/>
          <a:p>
            <a:pPr>
              <a:lnSpc>
                <a:spcPct val="200000"/>
              </a:lnSpc>
            </a:pPr>
            <a:r>
              <a:rPr lang="tr-TR" sz="2400" dirty="0" err="1">
                <a:latin typeface="Tahoma" panose="020B0604030504040204" pitchFamily="34" charset="0"/>
                <a:ea typeface="Tahoma" panose="020B0604030504040204" pitchFamily="34" charset="0"/>
                <a:cs typeface="Tahoma" panose="020B0604030504040204" pitchFamily="34" charset="0"/>
              </a:rPr>
              <a:t>Skinner’in</a:t>
            </a:r>
            <a:r>
              <a:rPr lang="tr-TR" sz="2400" dirty="0">
                <a:latin typeface="Tahoma" panose="020B0604030504040204" pitchFamily="34" charset="0"/>
                <a:ea typeface="Tahoma" panose="020B0604030504040204" pitchFamily="34" charset="0"/>
                <a:cs typeface="Tahoma" panose="020B0604030504040204" pitchFamily="34" charset="0"/>
              </a:rPr>
              <a:t> sözel davranış tanımında öne çıkan iki temel unsur.</a:t>
            </a:r>
          </a:p>
          <a:p>
            <a:pPr marL="666900" lvl="1" indent="-342900">
              <a:lnSpc>
                <a:spcPct val="200000"/>
              </a:lnSpc>
              <a:buFont typeface="+mj-lt"/>
              <a:buAutoNum type="arabicPeriod"/>
            </a:pPr>
            <a:r>
              <a:rPr lang="tr-TR" sz="2000" dirty="0">
                <a:latin typeface="Tahoma" panose="020B0604030504040204" pitchFamily="34" charset="0"/>
                <a:ea typeface="Tahoma" panose="020B0604030504040204" pitchFamily="34" charset="0"/>
                <a:cs typeface="Tahoma" panose="020B0604030504040204" pitchFamily="34" charset="0"/>
              </a:rPr>
              <a:t>Sözel davranış diğer davranışlar gibi öğrenilmiş davranışlardır. </a:t>
            </a:r>
          </a:p>
          <a:p>
            <a:pPr marL="666900" lvl="1" indent="-342900">
              <a:lnSpc>
                <a:spcPct val="200000"/>
              </a:lnSpc>
              <a:buFont typeface="+mj-lt"/>
              <a:buAutoNum type="arabicPeriod"/>
            </a:pPr>
            <a:r>
              <a:rPr lang="tr-TR" sz="2000" dirty="0">
                <a:latin typeface="Tahoma" panose="020B0604030504040204" pitchFamily="34" charset="0"/>
                <a:ea typeface="Tahoma" panose="020B0604030504040204" pitchFamily="34" charset="0"/>
                <a:cs typeface="Tahoma" panose="020B0604030504040204" pitchFamily="34" charset="0"/>
              </a:rPr>
              <a:t>Sözel davranışın biçiminden ya da topografyasından ziyade işlevine vurgu yapmasıdır. Bu yüzden aynı tepki biçimi (ağlama örneği) birden çok işleve sahip olabileceği gibi farklı tepki biçimleri (selamlama örneği) de benzer işleve sahip olabilir. </a:t>
            </a:r>
          </a:p>
          <a:p>
            <a:pPr>
              <a:lnSpc>
                <a:spcPct val="200000"/>
              </a:lnSpc>
            </a:pPr>
            <a:endParaRPr sz="2400" dirty="0"/>
          </a:p>
        </p:txBody>
      </p:sp>
    </p:spTree>
    <p:extLst>
      <p:ext uri="{BB962C8B-B14F-4D97-AF65-F5344CB8AC3E}">
        <p14:creationId xmlns:p14="http://schemas.microsoft.com/office/powerpoint/2010/main" val="115076184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98962FD-D978-F0F6-A2AC-5F5074332D2B}"/>
              </a:ext>
            </a:extLst>
          </p:cNvPr>
          <p:cNvSpPr>
            <a:spLocks noGrp="1"/>
          </p:cNvSpPr>
          <p:nvPr>
            <p:ph type="title"/>
          </p:nvPr>
        </p:nvSpPr>
        <p:spPr/>
        <p:txBody>
          <a:bodyPr/>
          <a:lstStyle/>
          <a:p>
            <a:pPr algn="ctr">
              <a:lnSpc>
                <a:spcPct val="150000"/>
              </a:lnSpc>
            </a:pPr>
            <a:r>
              <a:rPr lang="tr-TR" b="1" cap="none" dirty="0">
                <a:latin typeface="Tahoma" panose="020B0604030504040204" pitchFamily="34" charset="0"/>
                <a:ea typeface="Tahoma" panose="020B0604030504040204" pitchFamily="34" charset="0"/>
                <a:cs typeface="Tahoma" panose="020B0604030504040204" pitchFamily="34" charset="0"/>
              </a:rPr>
              <a:t>Sözel Davranış (devam)</a:t>
            </a:r>
            <a:endParaRPr dirty="0">
              <a:latin typeface="Tahoma" panose="020B0604030504040204" pitchFamily="34" charset="0"/>
              <a:ea typeface="Tahoma" panose="020B0604030504040204" pitchFamily="34" charset="0"/>
              <a:cs typeface="Tahoma" panose="020B0604030504040204" pitchFamily="34" charset="0"/>
            </a:endParaRPr>
          </a:p>
        </p:txBody>
      </p:sp>
      <p:sp>
        <p:nvSpPr>
          <p:cNvPr id="3" name="İçerik Yer Tutucusu 2">
            <a:extLst>
              <a:ext uri="{FF2B5EF4-FFF2-40B4-BE49-F238E27FC236}">
                <a16:creationId xmlns:a16="http://schemas.microsoft.com/office/drawing/2014/main" id="{844B9137-676E-E9D4-5965-2F6E4AC56374}"/>
              </a:ext>
            </a:extLst>
          </p:cNvPr>
          <p:cNvSpPr>
            <a:spLocks noGrp="1"/>
          </p:cNvSpPr>
          <p:nvPr>
            <p:ph idx="1"/>
          </p:nvPr>
        </p:nvSpPr>
        <p:spPr>
          <a:xfrm>
            <a:off x="581191" y="1829976"/>
            <a:ext cx="11029615" cy="1218024"/>
          </a:xfrm>
        </p:spPr>
        <p:txBody>
          <a:bodyPr>
            <a:normAutofit fontScale="92500" lnSpcReduction="20000"/>
          </a:bodyPr>
          <a:lstStyle/>
          <a:p>
            <a:pPr>
              <a:lnSpc>
                <a:spcPct val="150000"/>
              </a:lnSpc>
            </a:pPr>
            <a:r>
              <a:rPr lang="tr-TR" dirty="0" err="1">
                <a:latin typeface="Tahoma" panose="020B0604030504040204" pitchFamily="34" charset="0"/>
                <a:ea typeface="Tahoma" panose="020B0604030504040204" pitchFamily="34" charset="0"/>
                <a:cs typeface="Tahoma" panose="020B0604030504040204" pitchFamily="34" charset="0"/>
              </a:rPr>
              <a:t>Skinner</a:t>
            </a:r>
            <a:r>
              <a:rPr lang="tr-TR" dirty="0">
                <a:latin typeface="Tahoma" panose="020B0604030504040204" pitchFamily="34" charset="0"/>
                <a:ea typeface="Tahoma" panose="020B0604030504040204" pitchFamily="34" charset="0"/>
                <a:cs typeface="Tahoma" panose="020B0604030504040204" pitchFamily="34" charset="0"/>
              </a:rPr>
              <a:t>, sözel davranış yaklaşımında kişinin bütün sözel repertuvarını farklı temel işlemlerin oluşturduğunu savunmaktadır.  </a:t>
            </a:r>
          </a:p>
          <a:p>
            <a:pPr>
              <a:lnSpc>
                <a:spcPct val="150000"/>
              </a:lnSpc>
            </a:pPr>
            <a:r>
              <a:rPr lang="tr-TR" dirty="0" err="1">
                <a:latin typeface="Tahoma" panose="020B0604030504040204" pitchFamily="34" charset="0"/>
                <a:ea typeface="Tahoma" panose="020B0604030504040204" pitchFamily="34" charset="0"/>
                <a:cs typeface="Tahoma" panose="020B0604030504040204" pitchFamily="34" charset="0"/>
              </a:rPr>
              <a:t>Skinnerin</a:t>
            </a:r>
            <a:r>
              <a:rPr lang="tr-TR" dirty="0">
                <a:latin typeface="Tahoma" panose="020B0604030504040204" pitchFamily="34" charset="0"/>
                <a:ea typeface="Tahoma" panose="020B0604030504040204" pitchFamily="34" charset="0"/>
                <a:cs typeface="Tahoma" panose="020B0604030504040204" pitchFamily="34" charset="0"/>
              </a:rPr>
              <a:t> belirli bir hiyerarşiye sahip  7 temel sözel işlemden söz etmektedir.  </a:t>
            </a:r>
            <a:endParaRPr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Diyagram 3">
            <a:extLst>
              <a:ext uri="{FF2B5EF4-FFF2-40B4-BE49-F238E27FC236}">
                <a16:creationId xmlns:a16="http://schemas.microsoft.com/office/drawing/2014/main" id="{73DC4747-4BE3-A154-B074-794D1399DCCD}"/>
              </a:ext>
            </a:extLst>
          </p:cNvPr>
          <p:cNvGraphicFramePr/>
          <p:nvPr>
            <p:extLst>
              <p:ext uri="{D42A27DB-BD31-4B8C-83A1-F6EECF244321}">
                <p14:modId xmlns:p14="http://schemas.microsoft.com/office/powerpoint/2010/main" val="3611982019"/>
              </p:ext>
            </p:extLst>
          </p:nvPr>
        </p:nvGraphicFramePr>
        <p:xfrm>
          <a:off x="581191" y="3429000"/>
          <a:ext cx="11123129" cy="27093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87467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CB52E62-CA87-3DE6-09F2-27B13B35F0B9}"/>
              </a:ext>
            </a:extLst>
          </p:cNvPr>
          <p:cNvSpPr>
            <a:spLocks noGrp="1"/>
          </p:cNvSpPr>
          <p:nvPr>
            <p:ph type="title"/>
          </p:nvPr>
        </p:nvSpPr>
        <p:spPr/>
        <p:txBody>
          <a:bodyPr/>
          <a:lstStyle/>
          <a:p>
            <a:pPr algn="ctr"/>
            <a:r>
              <a:rPr lang="tr-TR" b="1" cap="none" dirty="0">
                <a:latin typeface="Tahoma" panose="020B0604030504040204" pitchFamily="34" charset="0"/>
                <a:ea typeface="Tahoma" panose="020B0604030504040204" pitchFamily="34" charset="0"/>
                <a:cs typeface="Tahoma" panose="020B0604030504040204" pitchFamily="34" charset="0"/>
              </a:rPr>
              <a:t>Talep Etme/İstek Bildirme </a:t>
            </a:r>
          </a:p>
        </p:txBody>
      </p:sp>
      <p:sp>
        <p:nvSpPr>
          <p:cNvPr id="3" name="İçerik Yer Tutucusu 2">
            <a:extLst>
              <a:ext uri="{FF2B5EF4-FFF2-40B4-BE49-F238E27FC236}">
                <a16:creationId xmlns:a16="http://schemas.microsoft.com/office/drawing/2014/main" id="{C7BAD715-4C95-9026-64A1-B39C90272221}"/>
              </a:ext>
            </a:extLst>
          </p:cNvPr>
          <p:cNvSpPr>
            <a:spLocks noGrp="1"/>
          </p:cNvSpPr>
          <p:nvPr>
            <p:ph idx="1"/>
          </p:nvPr>
        </p:nvSpPr>
        <p:spPr>
          <a:xfrm>
            <a:off x="434888" y="1875696"/>
            <a:ext cx="11452312" cy="4805520"/>
          </a:xfrm>
        </p:spPr>
        <p:txBody>
          <a:bodyPr>
            <a:normAutofit/>
          </a:bodyPr>
          <a:lstStyle/>
          <a:p>
            <a:pPr>
              <a:lnSpc>
                <a:spcPct val="150000"/>
              </a:lnSpc>
            </a:pPr>
            <a:r>
              <a:rPr lang="tr-TR" sz="2400" dirty="0">
                <a:latin typeface="Tahoma" panose="020B0604030504040204" pitchFamily="34" charset="0"/>
                <a:ea typeface="Tahoma" panose="020B0604030504040204" pitchFamily="34" charset="0"/>
                <a:cs typeface="Tahoma" panose="020B0604030504040204" pitchFamily="34" charset="0"/>
              </a:rPr>
              <a:t>Konuşmacının ihtiyacı olan ya da istediği bir şeyi söylediği/sorduğu bir sözel işlem türü olarak ifade edilmektedir.</a:t>
            </a:r>
          </a:p>
          <a:p>
            <a:pPr lvl="1">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Örneğin, susuzluk çeken çocuk için en etkili </a:t>
            </a:r>
            <a:r>
              <a:rPr lang="tr-TR" sz="2000" dirty="0" err="1">
                <a:latin typeface="Tahoma" panose="020B0604030504040204" pitchFamily="34" charset="0"/>
                <a:ea typeface="Tahoma" panose="020B0604030504040204" pitchFamily="34" charset="0"/>
                <a:cs typeface="Tahoma" panose="020B0604030504040204" pitchFamily="34" charset="0"/>
              </a:rPr>
              <a:t>pekiştireç</a:t>
            </a:r>
            <a:r>
              <a:rPr lang="tr-TR" sz="2000" dirty="0">
                <a:latin typeface="Tahoma" panose="020B0604030504040204" pitchFamily="34" charset="0"/>
                <a:ea typeface="Tahoma" panose="020B0604030504040204" pitchFamily="34" charset="0"/>
                <a:cs typeface="Tahoma" panose="020B0604030504040204" pitchFamily="34" charset="0"/>
              </a:rPr>
              <a:t> sudur. Geçmişte çocuk »su» diyerek su elde ettiyse böyle bir durumda çocuk »su» diyerek su elde edecektir.  Yani tepki böyle bir durumda güdüleyici işlemlerin ve pekiştirmenin kontrolü altındadır. </a:t>
            </a:r>
          </a:p>
          <a:p>
            <a:pPr>
              <a:lnSpc>
                <a:spcPct val="150000"/>
              </a:lnSpc>
            </a:pPr>
            <a:r>
              <a:rPr lang="tr-TR" sz="2400" dirty="0">
                <a:latin typeface="Tahoma" panose="020B0604030504040204" pitchFamily="34" charset="0"/>
                <a:ea typeface="Tahoma" panose="020B0604030504040204" pitchFamily="34" charset="0"/>
                <a:cs typeface="Tahoma" panose="020B0604030504040204" pitchFamily="34" charset="0"/>
              </a:rPr>
              <a:t>Talep etme bir çocuğun öğrendiği ilk sözel işlemdir.</a:t>
            </a:r>
          </a:p>
          <a:p>
            <a:pPr>
              <a:lnSpc>
                <a:spcPct val="150000"/>
              </a:lnSpc>
            </a:pPr>
            <a:r>
              <a:rPr lang="tr-TR" sz="2400" dirty="0">
                <a:latin typeface="Tahoma" panose="020B0604030504040204" pitchFamily="34" charset="0"/>
                <a:ea typeface="Tahoma" panose="020B0604030504040204" pitchFamily="34" charset="0"/>
                <a:cs typeface="Tahoma" panose="020B0604030504040204" pitchFamily="34" charset="0"/>
              </a:rPr>
              <a:t>Günlük dildeki ricalar, istekler vb. hepsi talep etme içerisindedir. </a:t>
            </a:r>
          </a:p>
        </p:txBody>
      </p:sp>
    </p:spTree>
    <p:extLst>
      <p:ext uri="{BB962C8B-B14F-4D97-AF65-F5344CB8AC3E}">
        <p14:creationId xmlns:p14="http://schemas.microsoft.com/office/powerpoint/2010/main" val="132493731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DAD8C9B-7D85-0C9C-44C9-6DB4CC866148}"/>
              </a:ext>
            </a:extLst>
          </p:cNvPr>
          <p:cNvSpPr>
            <a:spLocks noGrp="1"/>
          </p:cNvSpPr>
          <p:nvPr>
            <p:ph type="title"/>
          </p:nvPr>
        </p:nvSpPr>
        <p:spPr/>
        <p:txBody>
          <a:bodyPr/>
          <a:lstStyle/>
          <a:p>
            <a:pPr algn="ctr"/>
            <a:r>
              <a:rPr lang="tr-TR" b="1" cap="none" dirty="0">
                <a:latin typeface="Tahoma" panose="020B0604030504040204" pitchFamily="34" charset="0"/>
                <a:ea typeface="Tahoma" panose="020B0604030504040204" pitchFamily="34" charset="0"/>
                <a:cs typeface="Tahoma" panose="020B0604030504040204" pitchFamily="34" charset="0"/>
              </a:rPr>
              <a:t>Taklide Dayalı Tepki </a:t>
            </a:r>
          </a:p>
        </p:txBody>
      </p:sp>
      <p:sp>
        <p:nvSpPr>
          <p:cNvPr id="3" name="İçerik Yer Tutucusu 2">
            <a:extLst>
              <a:ext uri="{FF2B5EF4-FFF2-40B4-BE49-F238E27FC236}">
                <a16:creationId xmlns:a16="http://schemas.microsoft.com/office/drawing/2014/main" id="{98672EBA-36E0-B0FD-D376-30EFAE95D25C}"/>
              </a:ext>
            </a:extLst>
          </p:cNvPr>
          <p:cNvSpPr>
            <a:spLocks noGrp="1"/>
          </p:cNvSpPr>
          <p:nvPr>
            <p:ph idx="1"/>
          </p:nvPr>
        </p:nvSpPr>
        <p:spPr/>
        <p:txBody>
          <a:bodyPr>
            <a:normAutofit fontScale="92500" lnSpcReduction="20000"/>
          </a:bodyPr>
          <a:lstStyle/>
          <a:p>
            <a:pPr>
              <a:lnSpc>
                <a:spcPct val="150000"/>
              </a:lnSpc>
            </a:pPr>
            <a:r>
              <a:rPr lang="tr-TR" sz="2400" dirty="0">
                <a:latin typeface="Tahoma" panose="020B0604030504040204" pitchFamily="34" charset="0"/>
                <a:ea typeface="Tahoma" panose="020B0604030504040204" pitchFamily="34" charset="0"/>
                <a:cs typeface="Tahoma" panose="020B0604030504040204" pitchFamily="34" charset="0"/>
              </a:rPr>
              <a:t>Bir konuşmacının diğer bir konuşmacının sözel davranışını taklit etmesiyle gerçekleşen sözel işlem türüdür. </a:t>
            </a:r>
          </a:p>
          <a:p>
            <a:pPr>
              <a:lnSpc>
                <a:spcPct val="150000"/>
              </a:lnSpc>
            </a:pPr>
            <a:r>
              <a:rPr lang="tr-TR" sz="2400" dirty="0">
                <a:latin typeface="Tahoma" panose="020B0604030504040204" pitchFamily="34" charset="0"/>
                <a:ea typeface="Tahoma" panose="020B0604030504040204" pitchFamily="34" charset="0"/>
                <a:cs typeface="Tahoma" panose="020B0604030504040204" pitchFamily="34" charset="0"/>
              </a:rPr>
              <a:t>Örnek; Annesi «bebek» diyen çocuğun bu sözcüğü duyduktan sonra </a:t>
            </a:r>
            <a:r>
              <a:rPr lang="tr-TR" sz="2400" b="1" dirty="0">
                <a:latin typeface="Tahoma" panose="020B0604030504040204" pitchFamily="34" charset="0"/>
                <a:ea typeface="Tahoma" panose="020B0604030504040204" pitchFamily="34" charset="0"/>
                <a:cs typeface="Tahoma" panose="020B0604030504040204" pitchFamily="34" charset="0"/>
              </a:rPr>
              <a:t>aynı şekilde</a:t>
            </a:r>
            <a:r>
              <a:rPr lang="tr-TR" sz="2400" dirty="0">
                <a:latin typeface="Tahoma" panose="020B0604030504040204" pitchFamily="34" charset="0"/>
                <a:ea typeface="Tahoma" panose="020B0604030504040204" pitchFamily="34" charset="0"/>
                <a:cs typeface="Tahoma" panose="020B0604030504040204" pitchFamily="34" charset="0"/>
              </a:rPr>
              <a:t> «bebek» demesi.</a:t>
            </a:r>
          </a:p>
          <a:p>
            <a:pPr>
              <a:lnSpc>
                <a:spcPct val="150000"/>
              </a:lnSpc>
            </a:pPr>
            <a:r>
              <a:rPr lang="tr-TR" sz="2400" dirty="0">
                <a:latin typeface="Tahoma" panose="020B0604030504040204" pitchFamily="34" charset="0"/>
                <a:ea typeface="Tahoma" panose="020B0604030504040204" pitchFamily="34" charset="0"/>
                <a:cs typeface="Tahoma" panose="020B0604030504040204" pitchFamily="34" charset="0"/>
              </a:rPr>
              <a:t>Taklide dayalı </a:t>
            </a:r>
            <a:r>
              <a:rPr lang="tr-TR" sz="2400" b="1" dirty="0">
                <a:latin typeface="Tahoma" panose="020B0604030504040204" pitchFamily="34" charset="0"/>
                <a:ea typeface="Tahoma" panose="020B0604030504040204" pitchFamily="34" charset="0"/>
                <a:cs typeface="Tahoma" panose="020B0604030504040204" pitchFamily="34" charset="0"/>
              </a:rPr>
              <a:t>tepki ile ayırt edici uyaran birebir aynıdır</a:t>
            </a:r>
            <a:r>
              <a:rPr lang="tr-TR" sz="2400" dirty="0">
                <a:latin typeface="Tahoma" panose="020B0604030504040204" pitchFamily="34" charset="0"/>
                <a:ea typeface="Tahoma" panose="020B0604030504040204" pitchFamily="34" charset="0"/>
                <a:cs typeface="Tahoma" panose="020B0604030504040204" pitchFamily="34" charset="0"/>
              </a:rPr>
              <a:t>. </a:t>
            </a:r>
          </a:p>
          <a:p>
            <a:pPr lvl="1">
              <a:lnSpc>
                <a:spcPct val="150000"/>
              </a:lnSpc>
            </a:pPr>
            <a:r>
              <a:rPr lang="tr-TR" sz="2400" dirty="0">
                <a:latin typeface="Tahoma" panose="020B0604030504040204" pitchFamily="34" charset="0"/>
                <a:ea typeface="Tahoma" panose="020B0604030504040204" pitchFamily="34" charset="0"/>
                <a:cs typeface="Tahoma" panose="020B0604030504040204" pitchFamily="34" charset="0"/>
              </a:rPr>
              <a:t>Yetişkin «bebek, şimdi sen söyle»</a:t>
            </a:r>
          </a:p>
          <a:p>
            <a:pPr lvl="1">
              <a:lnSpc>
                <a:spcPct val="150000"/>
              </a:lnSpc>
            </a:pPr>
            <a:r>
              <a:rPr lang="tr-TR" sz="2400" dirty="0">
                <a:latin typeface="Tahoma" panose="020B0604030504040204" pitchFamily="34" charset="0"/>
                <a:ea typeface="Tahoma" panose="020B0604030504040204" pitchFamily="34" charset="0"/>
                <a:cs typeface="Tahoma" panose="020B0604030504040204" pitchFamily="34" charset="0"/>
              </a:rPr>
              <a:t>Çocuk:  «bebek»</a:t>
            </a:r>
          </a:p>
        </p:txBody>
      </p:sp>
    </p:spTree>
    <p:extLst>
      <p:ext uri="{BB962C8B-B14F-4D97-AF65-F5344CB8AC3E}">
        <p14:creationId xmlns:p14="http://schemas.microsoft.com/office/powerpoint/2010/main" val="413591833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47DF997-8EF0-124E-A2C1-D6D7500EA40A}"/>
              </a:ext>
            </a:extLst>
          </p:cNvPr>
          <p:cNvSpPr>
            <a:spLocks noGrp="1"/>
          </p:cNvSpPr>
          <p:nvPr>
            <p:ph type="title"/>
          </p:nvPr>
        </p:nvSpPr>
        <p:spPr/>
        <p:txBody>
          <a:bodyPr/>
          <a:lstStyle/>
          <a:p>
            <a:pPr algn="ctr"/>
            <a:r>
              <a:rPr lang="tr-TR" b="1" cap="none" dirty="0"/>
              <a:t>Sözel Olmayan Uyarana Tepki</a:t>
            </a:r>
          </a:p>
        </p:txBody>
      </p:sp>
      <p:sp>
        <p:nvSpPr>
          <p:cNvPr id="5" name="İçerik Yer Tutucusu 4">
            <a:extLst>
              <a:ext uri="{FF2B5EF4-FFF2-40B4-BE49-F238E27FC236}">
                <a16:creationId xmlns:a16="http://schemas.microsoft.com/office/drawing/2014/main" id="{337EC9B8-1393-BA3C-FE41-A565E61B9EEB}"/>
              </a:ext>
            </a:extLst>
          </p:cNvPr>
          <p:cNvSpPr>
            <a:spLocks noGrp="1"/>
          </p:cNvSpPr>
          <p:nvPr>
            <p:ph idx="1"/>
          </p:nvPr>
        </p:nvSpPr>
        <p:spPr>
          <a:xfrm>
            <a:off x="581192" y="2180497"/>
            <a:ext cx="11029615" cy="1976976"/>
          </a:xfrm>
        </p:spPr>
        <p:txBody>
          <a:bodyPr/>
          <a:lstStyle/>
          <a:p>
            <a:pPr>
              <a:lnSpc>
                <a:spcPct val="200000"/>
              </a:lnSpc>
            </a:pPr>
            <a:r>
              <a:rPr lang="tr-TR" b="1" dirty="0">
                <a:latin typeface="Tahoma" panose="020B0604030504040204" pitchFamily="34" charset="0"/>
                <a:ea typeface="Tahoma" panose="020B0604030504040204" pitchFamily="34" charset="0"/>
                <a:cs typeface="Tahoma" panose="020B0604030504040204" pitchFamily="34" charset="0"/>
              </a:rPr>
              <a:t>Sözel olmayan uyaranın kontrolü altında </a:t>
            </a:r>
            <a:r>
              <a:rPr lang="tr-TR" dirty="0">
                <a:latin typeface="Tahoma" panose="020B0604030504040204" pitchFamily="34" charset="0"/>
                <a:ea typeface="Tahoma" panose="020B0604030504040204" pitchFamily="34" charset="0"/>
                <a:cs typeface="Tahoma" panose="020B0604030504040204" pitchFamily="34" charset="0"/>
              </a:rPr>
              <a:t>ortaya çıkan sözel işlemdir. </a:t>
            </a:r>
          </a:p>
          <a:p>
            <a:pPr>
              <a:lnSpc>
                <a:spcPct val="200000"/>
              </a:lnSpc>
            </a:pPr>
            <a:r>
              <a:rPr lang="tr-TR" dirty="0">
                <a:latin typeface="Tahoma" panose="020B0604030504040204" pitchFamily="34" charset="0"/>
                <a:ea typeface="Tahoma" panose="020B0604030504040204" pitchFamily="34" charset="0"/>
                <a:cs typeface="Tahoma" panose="020B0604030504040204" pitchFamily="34" charset="0"/>
              </a:rPr>
              <a:t>Örneğin, camdan dışarıya bakan çocuğun ağaçtaki kuşu görerek «kuş» demesi. </a:t>
            </a:r>
          </a:p>
        </p:txBody>
      </p:sp>
      <p:pic>
        <p:nvPicPr>
          <p:cNvPr id="1028" name="Picture 4" descr="Kahve Falında Ağaçta Kuşlar Falda Ağaca Konmuş Kuş">
            <a:extLst>
              <a:ext uri="{FF2B5EF4-FFF2-40B4-BE49-F238E27FC236}">
                <a16:creationId xmlns:a16="http://schemas.microsoft.com/office/drawing/2014/main" id="{FE4D98CB-154A-5A24-8E4E-DE7A92CC1D1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03252" y="4200636"/>
            <a:ext cx="3889132" cy="197697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82540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0AC39D7-8BB1-4D81-CACB-E210EEADA5FA}"/>
              </a:ext>
            </a:extLst>
          </p:cNvPr>
          <p:cNvSpPr>
            <a:spLocks noGrp="1"/>
          </p:cNvSpPr>
          <p:nvPr>
            <p:ph type="title"/>
          </p:nvPr>
        </p:nvSpPr>
        <p:spPr/>
        <p:txBody>
          <a:bodyPr/>
          <a:lstStyle/>
          <a:p>
            <a:pPr algn="ctr"/>
            <a:r>
              <a:rPr lang="tr-TR" b="1" dirty="0" err="1">
                <a:latin typeface="Tahoma" panose="020B0604030504040204" pitchFamily="34" charset="0"/>
                <a:ea typeface="Tahoma" panose="020B0604030504040204" pitchFamily="34" charset="0"/>
                <a:cs typeface="Tahoma" panose="020B0604030504040204" pitchFamily="34" charset="0"/>
              </a:rPr>
              <a:t>gİRİŞ</a:t>
            </a:r>
            <a:r>
              <a:rPr lang="tr-TR" b="1" dirty="0">
                <a:latin typeface="Tahoma" panose="020B0604030504040204" pitchFamily="34" charset="0"/>
                <a:ea typeface="Tahoma" panose="020B0604030504040204" pitchFamily="34" charset="0"/>
                <a:cs typeface="Tahoma" panose="020B0604030504040204" pitchFamily="34" charset="0"/>
              </a:rPr>
              <a:t> (</a:t>
            </a:r>
            <a:r>
              <a:rPr lang="tr-TR" b="1" cap="none" dirty="0">
                <a:latin typeface="Tahoma" panose="020B0604030504040204" pitchFamily="34" charset="0"/>
                <a:ea typeface="Tahoma" panose="020B0604030504040204" pitchFamily="34" charset="0"/>
                <a:cs typeface="Tahoma" panose="020B0604030504040204" pitchFamily="34" charset="0"/>
              </a:rPr>
              <a:t>devam</a:t>
            </a:r>
            <a:r>
              <a:rPr lang="tr-TR" b="1" dirty="0">
                <a:latin typeface="Tahoma" panose="020B0604030504040204" pitchFamily="34" charset="0"/>
                <a:ea typeface="Tahoma" panose="020B0604030504040204" pitchFamily="34" charset="0"/>
                <a:cs typeface="Tahoma" panose="020B0604030504040204" pitchFamily="34" charset="0"/>
              </a:rPr>
              <a:t>)</a:t>
            </a:r>
            <a:endParaRPr dirty="0"/>
          </a:p>
        </p:txBody>
      </p:sp>
      <p:graphicFrame>
        <p:nvGraphicFramePr>
          <p:cNvPr id="4" name="İçerik Yer Tutucusu 3">
            <a:extLst>
              <a:ext uri="{FF2B5EF4-FFF2-40B4-BE49-F238E27FC236}">
                <a16:creationId xmlns:a16="http://schemas.microsoft.com/office/drawing/2014/main" id="{A5F4E2E3-8801-2F86-A370-AE2054A7634B}"/>
              </a:ext>
            </a:extLst>
          </p:cNvPr>
          <p:cNvGraphicFramePr>
            <a:graphicFrameLocks noGrp="1"/>
          </p:cNvGraphicFramePr>
          <p:nvPr>
            <p:ph idx="1"/>
            <p:extLst>
              <p:ext uri="{D42A27DB-BD31-4B8C-83A1-F6EECF244321}">
                <p14:modId xmlns:p14="http://schemas.microsoft.com/office/powerpoint/2010/main" val="3588220769"/>
              </p:ext>
            </p:extLst>
          </p:nvPr>
        </p:nvGraphicFramePr>
        <p:xfrm>
          <a:off x="581025" y="2181225"/>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9913975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D85480-7787-8DD0-4D41-AD4A08E3FC50}"/>
              </a:ext>
            </a:extLst>
          </p:cNvPr>
          <p:cNvSpPr>
            <a:spLocks noGrp="1"/>
          </p:cNvSpPr>
          <p:nvPr>
            <p:ph type="title"/>
          </p:nvPr>
        </p:nvSpPr>
        <p:spPr/>
        <p:txBody>
          <a:bodyPr>
            <a:normAutofit/>
          </a:bodyPr>
          <a:lstStyle/>
          <a:p>
            <a:pPr algn="ctr"/>
            <a:r>
              <a:rPr lang="tr-TR" sz="3200" b="1" cap="none" dirty="0">
                <a:latin typeface="Tahoma" panose="020B0604030504040204" pitchFamily="34" charset="0"/>
                <a:ea typeface="Tahoma" panose="020B0604030504040204" pitchFamily="34" charset="0"/>
                <a:cs typeface="Tahoma" panose="020B0604030504040204" pitchFamily="34" charset="0"/>
              </a:rPr>
              <a:t>Sözel Uyarana Tepki</a:t>
            </a:r>
            <a:endParaRPr sz="3200" dirty="0">
              <a:latin typeface="Tahoma" panose="020B0604030504040204" pitchFamily="34" charset="0"/>
              <a:ea typeface="Tahoma" panose="020B0604030504040204" pitchFamily="34" charset="0"/>
              <a:cs typeface="Tahoma" panose="020B0604030504040204" pitchFamily="34" charset="0"/>
            </a:endParaRPr>
          </a:p>
        </p:txBody>
      </p:sp>
      <p:sp>
        <p:nvSpPr>
          <p:cNvPr id="3" name="İçerik Yer Tutucusu 2">
            <a:extLst>
              <a:ext uri="{FF2B5EF4-FFF2-40B4-BE49-F238E27FC236}">
                <a16:creationId xmlns:a16="http://schemas.microsoft.com/office/drawing/2014/main" id="{6545A6BD-0292-3401-EE68-C3E34D4ECDBA}"/>
              </a:ext>
            </a:extLst>
          </p:cNvPr>
          <p:cNvSpPr>
            <a:spLocks noGrp="1"/>
          </p:cNvSpPr>
          <p:nvPr>
            <p:ph idx="1"/>
          </p:nvPr>
        </p:nvSpPr>
        <p:spPr>
          <a:xfrm>
            <a:off x="581192" y="2180496"/>
            <a:ext cx="11029615" cy="3342479"/>
          </a:xfrm>
        </p:spPr>
        <p:txBody>
          <a:bodyPr>
            <a:normAutofit/>
          </a:bodyPr>
          <a:lstStyle/>
          <a:p>
            <a:pPr>
              <a:lnSpc>
                <a:spcPct val="200000"/>
              </a:lnSpc>
            </a:pPr>
            <a:r>
              <a:rPr lang="tr-TR" sz="2400" dirty="0">
                <a:latin typeface="Tahoma" panose="020B0604030504040204" pitchFamily="34" charset="0"/>
                <a:ea typeface="Tahoma" panose="020B0604030504040204" pitchFamily="34" charset="0"/>
                <a:cs typeface="Tahoma" panose="020B0604030504040204" pitchFamily="34" charset="0"/>
              </a:rPr>
              <a:t>Sorulan sorunun yanıtlanmasını içermektedir. </a:t>
            </a:r>
          </a:p>
          <a:p>
            <a:pPr lvl="1">
              <a:lnSpc>
                <a:spcPct val="200000"/>
              </a:lnSpc>
            </a:pPr>
            <a:r>
              <a:rPr lang="tr-TR" sz="2400" dirty="0">
                <a:latin typeface="Tahoma" panose="020B0604030504040204" pitchFamily="34" charset="0"/>
                <a:ea typeface="Tahoma" panose="020B0604030504040204" pitchFamily="34" charset="0"/>
                <a:cs typeface="Tahoma" panose="020B0604030504040204" pitchFamily="34" charset="0"/>
              </a:rPr>
              <a:t>Yetişkin: Babanın adı ne? sorusunu sorması</a:t>
            </a:r>
          </a:p>
          <a:p>
            <a:pPr lvl="1">
              <a:lnSpc>
                <a:spcPct val="200000"/>
              </a:lnSpc>
            </a:pPr>
            <a:r>
              <a:rPr lang="tr-TR" sz="2400" dirty="0">
                <a:latin typeface="Tahoma" panose="020B0604030504040204" pitchFamily="34" charset="0"/>
                <a:ea typeface="Tahoma" panose="020B0604030504040204" pitchFamily="34" charset="0"/>
                <a:cs typeface="Tahoma" panose="020B0604030504040204" pitchFamily="34" charset="0"/>
              </a:rPr>
              <a:t>Çocuğun: «Ahmet» demesi</a:t>
            </a:r>
            <a:endParaRPr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118569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1C38BA4-90D2-A8EA-CA58-7262EC0D9985}"/>
              </a:ext>
            </a:extLst>
          </p:cNvPr>
          <p:cNvSpPr>
            <a:spLocks noGrp="1"/>
          </p:cNvSpPr>
          <p:nvPr>
            <p:ph type="title"/>
          </p:nvPr>
        </p:nvSpPr>
        <p:spPr/>
        <p:txBody>
          <a:bodyPr/>
          <a:lstStyle/>
          <a:p>
            <a:pPr algn="ctr"/>
            <a:r>
              <a:rPr lang="tr-TR" b="1" cap="none" dirty="0">
                <a:latin typeface="Tahoma" panose="020B0604030504040204" pitchFamily="34" charset="0"/>
                <a:ea typeface="Tahoma" panose="020B0604030504040204" pitchFamily="34" charset="0"/>
                <a:cs typeface="Tahoma" panose="020B0604030504040204" pitchFamily="34" charset="0"/>
              </a:rPr>
              <a:t>Metne Dayalı Tepki</a:t>
            </a:r>
          </a:p>
        </p:txBody>
      </p:sp>
      <p:sp>
        <p:nvSpPr>
          <p:cNvPr id="3" name="İçerik Yer Tutucusu 2">
            <a:extLst>
              <a:ext uri="{FF2B5EF4-FFF2-40B4-BE49-F238E27FC236}">
                <a16:creationId xmlns:a16="http://schemas.microsoft.com/office/drawing/2014/main" id="{D6DDE65D-F2F1-1BB2-A038-45EBE58E9A46}"/>
              </a:ext>
            </a:extLst>
          </p:cNvPr>
          <p:cNvSpPr>
            <a:spLocks noGrp="1"/>
          </p:cNvSpPr>
          <p:nvPr>
            <p:ph idx="1"/>
          </p:nvPr>
        </p:nvSpPr>
        <p:spPr>
          <a:xfrm>
            <a:off x="349544" y="1837876"/>
            <a:ext cx="11708344" cy="4464144"/>
          </a:xfrm>
        </p:spPr>
        <p:txBody>
          <a:bodyPr>
            <a:normAutofit fontScale="92500"/>
          </a:bodyPr>
          <a:lstStyle/>
          <a:p>
            <a:pPr>
              <a:lnSpc>
                <a:spcPct val="200000"/>
              </a:lnSpc>
            </a:pPr>
            <a:r>
              <a:rPr lang="tr-TR" sz="2400" dirty="0">
                <a:latin typeface="Tahoma" panose="020B0604030504040204" pitchFamily="34" charset="0"/>
                <a:ea typeface="Tahoma" panose="020B0604030504040204" pitchFamily="34" charset="0"/>
                <a:cs typeface="Tahoma" panose="020B0604030504040204" pitchFamily="34" charset="0"/>
              </a:rPr>
              <a:t>Yazılı materyallerin okuyucu tarafından okunmasına dayalı sözel işlemdir. </a:t>
            </a:r>
          </a:p>
          <a:p>
            <a:pPr lvl="1">
              <a:lnSpc>
                <a:spcPct val="200000"/>
              </a:lnSpc>
            </a:pPr>
            <a:r>
              <a:rPr lang="tr-TR" sz="2000" i="1" dirty="0">
                <a:latin typeface="Tahoma" panose="020B0604030504040204" pitchFamily="34" charset="0"/>
                <a:ea typeface="Tahoma" panose="020B0604030504040204" pitchFamily="34" charset="0"/>
                <a:cs typeface="Tahoma" panose="020B0604030504040204" pitchFamily="34" charset="0"/>
              </a:rPr>
              <a:t>Örneğin yazılı olarak «kutu» sözcüğünü gören çocuğun «kutu» demek.</a:t>
            </a:r>
          </a:p>
          <a:p>
            <a:pPr>
              <a:lnSpc>
                <a:spcPct val="200000"/>
              </a:lnSpc>
            </a:pPr>
            <a:r>
              <a:rPr lang="tr-TR" sz="2400" dirty="0">
                <a:latin typeface="Tahoma" panose="020B0604030504040204" pitchFamily="34" charset="0"/>
                <a:ea typeface="Tahoma" panose="020B0604030504040204" pitchFamily="34" charset="0"/>
                <a:cs typeface="Tahoma" panose="020B0604030504040204" pitchFamily="34" charset="0"/>
              </a:rPr>
              <a:t>Metne dayalı tepki işleminde uyaran ve tepki birbiriyle </a:t>
            </a:r>
            <a:r>
              <a:rPr lang="tr-TR" sz="2400" b="1" dirty="0">
                <a:latin typeface="Tahoma" panose="020B0604030504040204" pitchFamily="34" charset="0"/>
                <a:ea typeface="Tahoma" panose="020B0604030504040204" pitchFamily="34" charset="0"/>
                <a:cs typeface="Tahoma" panose="020B0604030504040204" pitchFamily="34" charset="0"/>
              </a:rPr>
              <a:t>benzer biçimsel özelliğe sahip değildir</a:t>
            </a:r>
            <a:r>
              <a:rPr lang="tr-TR" sz="2400" dirty="0">
                <a:latin typeface="Tahoma" panose="020B0604030504040204" pitchFamily="34" charset="0"/>
                <a:ea typeface="Tahoma" panose="020B0604030504040204" pitchFamily="34" charset="0"/>
                <a:cs typeface="Tahoma" panose="020B0604030504040204" pitchFamily="34" charset="0"/>
              </a:rPr>
              <a:t>.  </a:t>
            </a:r>
          </a:p>
          <a:p>
            <a:pPr>
              <a:lnSpc>
                <a:spcPct val="200000"/>
              </a:lnSpc>
            </a:pPr>
            <a:r>
              <a:rPr lang="tr-TR" sz="2400" dirty="0">
                <a:latin typeface="Tahoma" panose="020B0604030504040204" pitchFamily="34" charset="0"/>
                <a:ea typeface="Tahoma" panose="020B0604030504040204" pitchFamily="34" charset="0"/>
                <a:cs typeface="Tahoma" panose="020B0604030504040204" pitchFamily="34" charset="0"/>
              </a:rPr>
              <a:t>Yazılı materyal biçimindeki hedef uyaran görsel ya da dokunsal olabilirken tepki işitseldir. İşitsel tepki görsel ya da dokunsal uyaranla birebir eşleşmektedir. </a:t>
            </a:r>
            <a:endParaRPr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2359065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F7A6E54-59F2-8A4A-3702-FE9A9FD8F090}"/>
              </a:ext>
            </a:extLst>
          </p:cNvPr>
          <p:cNvSpPr>
            <a:spLocks noGrp="1"/>
          </p:cNvSpPr>
          <p:nvPr>
            <p:ph type="title"/>
          </p:nvPr>
        </p:nvSpPr>
        <p:spPr/>
        <p:txBody>
          <a:bodyPr/>
          <a:lstStyle/>
          <a:p>
            <a:pPr algn="ctr"/>
            <a:r>
              <a:rPr lang="tr-TR" b="1" cap="none" dirty="0">
                <a:latin typeface="Tahoma" panose="020B0604030504040204" pitchFamily="34" charset="0"/>
                <a:ea typeface="Tahoma" panose="020B0604030504040204" pitchFamily="34" charset="0"/>
                <a:cs typeface="Tahoma" panose="020B0604030504040204" pitchFamily="34" charset="0"/>
              </a:rPr>
              <a:t>Transkripsiyon</a:t>
            </a:r>
          </a:p>
        </p:txBody>
      </p:sp>
      <p:sp>
        <p:nvSpPr>
          <p:cNvPr id="3" name="İçerik Yer Tutucusu 2">
            <a:extLst>
              <a:ext uri="{FF2B5EF4-FFF2-40B4-BE49-F238E27FC236}">
                <a16:creationId xmlns:a16="http://schemas.microsoft.com/office/drawing/2014/main" id="{1A1CECC1-EA53-0279-687E-B816FC73F696}"/>
              </a:ext>
            </a:extLst>
          </p:cNvPr>
          <p:cNvSpPr>
            <a:spLocks noGrp="1"/>
          </p:cNvSpPr>
          <p:nvPr>
            <p:ph idx="1"/>
          </p:nvPr>
        </p:nvSpPr>
        <p:spPr>
          <a:xfrm>
            <a:off x="495848" y="2230864"/>
            <a:ext cx="11029615" cy="2716109"/>
          </a:xfrm>
        </p:spPr>
        <p:txBody>
          <a:bodyPr>
            <a:normAutofit fontScale="92500"/>
          </a:bodyPr>
          <a:lstStyle/>
          <a:p>
            <a:pPr>
              <a:lnSpc>
                <a:spcPct val="200000"/>
              </a:lnSpc>
            </a:pPr>
            <a:r>
              <a:rPr lang="tr-TR" sz="2400" dirty="0">
                <a:latin typeface="Tahoma" panose="020B0604030504040204" pitchFamily="34" charset="0"/>
                <a:ea typeface="Tahoma" panose="020B0604030504040204" pitchFamily="34" charset="0"/>
                <a:cs typeface="Tahoma" panose="020B0604030504040204" pitchFamily="34" charset="0"/>
              </a:rPr>
              <a:t>Dikte etmek olarak tanımlanmaktadır.  Söylenen sözcüklerin yazılması ve harf harf kodlanmasını içermektedir. </a:t>
            </a:r>
          </a:p>
          <a:p>
            <a:pPr>
              <a:lnSpc>
                <a:spcPct val="200000"/>
              </a:lnSpc>
            </a:pPr>
            <a:r>
              <a:rPr lang="tr-TR" sz="2400" dirty="0">
                <a:latin typeface="Tahoma" panose="020B0604030504040204" pitchFamily="34" charset="0"/>
                <a:ea typeface="Tahoma" panose="020B0604030504040204" pitchFamily="34" charset="0"/>
                <a:cs typeface="Tahoma" panose="020B0604030504040204" pitchFamily="34" charset="0"/>
              </a:rPr>
              <a:t>Örneğin; «elma» sözcüğünün harf harf kodlanmasının istenmesi «e-l-m-a» gibi. </a:t>
            </a:r>
            <a:endParaRPr sz="2400"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614698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4D13980-EFC8-1F14-C114-73CE2F3A519A}"/>
              </a:ext>
            </a:extLst>
          </p:cNvPr>
          <p:cNvSpPr>
            <a:spLocks noGrp="1"/>
          </p:cNvSpPr>
          <p:nvPr>
            <p:ph type="title"/>
          </p:nvPr>
        </p:nvSpPr>
        <p:spPr/>
        <p:txBody>
          <a:bodyPr>
            <a:normAutofit/>
          </a:bodyPr>
          <a:lstStyle/>
          <a:p>
            <a:pPr algn="ctr"/>
            <a:r>
              <a:rPr lang="tr-TR" sz="3200" b="1" cap="none" dirty="0" err="1">
                <a:latin typeface="Tahoma" panose="020B0604030504040204" pitchFamily="34" charset="0"/>
                <a:ea typeface="Tahoma" panose="020B0604030504040204" pitchFamily="34" charset="0"/>
                <a:cs typeface="Tahoma" panose="020B0604030504040204" pitchFamily="34" charset="0"/>
              </a:rPr>
              <a:t>Otoklitik</a:t>
            </a:r>
            <a:endParaRPr lang="tr-TR" sz="3200" b="1" cap="none" dirty="0">
              <a:latin typeface="Tahoma" panose="020B0604030504040204" pitchFamily="34" charset="0"/>
              <a:ea typeface="Tahoma" panose="020B0604030504040204" pitchFamily="34" charset="0"/>
              <a:cs typeface="Tahoma" panose="020B0604030504040204" pitchFamily="34" charset="0"/>
            </a:endParaRPr>
          </a:p>
        </p:txBody>
      </p:sp>
      <p:sp>
        <p:nvSpPr>
          <p:cNvPr id="3" name="İçerik Yer Tutucusu 2">
            <a:extLst>
              <a:ext uri="{FF2B5EF4-FFF2-40B4-BE49-F238E27FC236}">
                <a16:creationId xmlns:a16="http://schemas.microsoft.com/office/drawing/2014/main" id="{748D0925-A786-3E40-32E7-DCAA5A71CD90}"/>
              </a:ext>
            </a:extLst>
          </p:cNvPr>
          <p:cNvSpPr>
            <a:spLocks noGrp="1"/>
          </p:cNvSpPr>
          <p:nvPr>
            <p:ph idx="1"/>
          </p:nvPr>
        </p:nvSpPr>
        <p:spPr/>
        <p:txBody>
          <a:bodyPr>
            <a:normAutofit/>
          </a:bodyPr>
          <a:lstStyle/>
          <a:p>
            <a:pPr>
              <a:lnSpc>
                <a:spcPct val="150000"/>
              </a:lnSpc>
            </a:pPr>
            <a:r>
              <a:rPr lang="tr-TR" sz="2400" dirty="0">
                <a:latin typeface="Tahoma" panose="020B0604030504040204" pitchFamily="34" charset="0"/>
                <a:ea typeface="Tahoma" panose="020B0604030504040204" pitchFamily="34" charset="0"/>
                <a:cs typeface="Tahoma" panose="020B0604030504040204" pitchFamily="34" charset="0"/>
              </a:rPr>
              <a:t>Konuşmacının kendi sözel davranışının ayırt edici uyaran ya da güdüleyici işlem görevi görerek yine kendisine ait sözel davranışları ortaya çıkarmasıdır. </a:t>
            </a:r>
          </a:p>
          <a:p>
            <a:pPr lvl="1">
              <a:lnSpc>
                <a:spcPct val="150000"/>
              </a:lnSpc>
            </a:pPr>
            <a:r>
              <a:rPr lang="tr-TR" sz="2000" i="1" dirty="0">
                <a:latin typeface="Tahoma" panose="020B0604030504040204" pitchFamily="34" charset="0"/>
                <a:ea typeface="Tahoma" panose="020B0604030504040204" pitchFamily="34" charset="0"/>
                <a:cs typeface="Tahoma" panose="020B0604030504040204" pitchFamily="34" charset="0"/>
              </a:rPr>
              <a:t>Örneğin, sigortacının müşterisine «tam size uygun bir sigortamız var, bundan kesinlikle memnun kalacaksınız» demesi (</a:t>
            </a:r>
            <a:r>
              <a:rPr lang="tr-TR" sz="2000" i="1" dirty="0" err="1">
                <a:latin typeface="Tahoma" panose="020B0604030504040204" pitchFamily="34" charset="0"/>
                <a:ea typeface="Tahoma" panose="020B0604030504040204" pitchFamily="34" charset="0"/>
                <a:cs typeface="Tahoma" panose="020B0604030504040204" pitchFamily="34" charset="0"/>
              </a:rPr>
              <a:t>otoklitik</a:t>
            </a:r>
            <a:r>
              <a:rPr lang="tr-TR" sz="2000" i="1" dirty="0">
                <a:latin typeface="Tahoma" panose="020B0604030504040204" pitchFamily="34" charset="0"/>
                <a:ea typeface="Tahoma" panose="020B0604030504040204" pitchFamily="34" charset="0"/>
                <a:cs typeface="Tahoma" panose="020B0604030504040204" pitchFamily="34" charset="0"/>
              </a:rPr>
              <a:t> talep etme)</a:t>
            </a:r>
          </a:p>
          <a:p>
            <a:pPr lvl="1">
              <a:lnSpc>
                <a:spcPct val="150000"/>
              </a:lnSpc>
            </a:pPr>
            <a:r>
              <a:rPr lang="tr-TR" sz="2000" dirty="0">
                <a:latin typeface="Tahoma" panose="020B0604030504040204" pitchFamily="34" charset="0"/>
                <a:ea typeface="Tahoma" panose="020B0604030504040204" pitchFamily="34" charset="0"/>
                <a:cs typeface="Tahoma" panose="020B0604030504040204" pitchFamily="34" charset="0"/>
              </a:rPr>
              <a:t>Sigortacı »tam size uygun» ve kesinlikle memnun kalacaksınız» diyerek müşterisinin ürün hakkında daha fazla bilgi almasını istemektedir. </a:t>
            </a:r>
          </a:p>
          <a:p>
            <a:pPr lvl="1">
              <a:lnSpc>
                <a:spcPct val="150000"/>
              </a:lnSpc>
            </a:pPr>
            <a:endParaRPr lang="tr-TR" sz="2000" i="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9123676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122" name="Picture 2">
            <a:extLst>
              <a:ext uri="{FF2B5EF4-FFF2-40B4-BE49-F238E27FC236}">
                <a16:creationId xmlns:a16="http://schemas.microsoft.com/office/drawing/2014/main" id="{B38994D1-95F3-BD47-8938-6BEAFFF5FCB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071813" y="2211129"/>
            <a:ext cx="6364228" cy="418624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975300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BED500A-FAFB-C742-BB49-6D9977BFB8CE}"/>
              </a:ext>
            </a:extLst>
          </p:cNvPr>
          <p:cNvSpPr>
            <a:spLocks noGrp="1"/>
          </p:cNvSpPr>
          <p:nvPr>
            <p:ph type="title"/>
          </p:nvPr>
        </p:nvSpPr>
        <p:spPr/>
        <p:txBody>
          <a:bodyPr>
            <a:normAutofit/>
          </a:bodyPr>
          <a:lstStyle/>
          <a:p>
            <a:pPr algn="ctr"/>
            <a:r>
              <a:rPr lang="tr-TR" sz="3600" b="1" dirty="0">
                <a:latin typeface="Tahoma" panose="020B0604030504040204" pitchFamily="34" charset="0"/>
                <a:ea typeface="Tahoma" panose="020B0604030504040204" pitchFamily="34" charset="0"/>
                <a:cs typeface="Tahoma" panose="020B0604030504040204" pitchFamily="34" charset="0"/>
              </a:rPr>
              <a:t>DİKKAT</a:t>
            </a:r>
          </a:p>
        </p:txBody>
      </p:sp>
      <p:sp>
        <p:nvSpPr>
          <p:cNvPr id="3" name="Google Shape;59;p17">
            <a:extLst>
              <a:ext uri="{FF2B5EF4-FFF2-40B4-BE49-F238E27FC236}">
                <a16:creationId xmlns:a16="http://schemas.microsoft.com/office/drawing/2014/main" id="{6940007D-7C3B-0944-8188-59A31418945D}"/>
              </a:ext>
            </a:extLst>
          </p:cNvPr>
          <p:cNvSpPr/>
          <p:nvPr/>
        </p:nvSpPr>
        <p:spPr>
          <a:xfrm rot="185691">
            <a:off x="3178327" y="1885005"/>
            <a:ext cx="6261219" cy="3793988"/>
          </a:xfrm>
          <a:custGeom>
            <a:avLst/>
            <a:gdLst/>
            <a:ahLst/>
            <a:cxnLst/>
            <a:rect l="l" t="t" r="r" b="b"/>
            <a:pathLst>
              <a:path w="78290" h="60949" extrusionOk="0">
                <a:moveTo>
                  <a:pt x="47253" y="1"/>
                </a:moveTo>
                <a:cubicBezTo>
                  <a:pt x="33695" y="1"/>
                  <a:pt x="17174" y="2328"/>
                  <a:pt x="11575" y="6097"/>
                </a:cubicBezTo>
                <a:cubicBezTo>
                  <a:pt x="4637" y="10800"/>
                  <a:pt x="0" y="16704"/>
                  <a:pt x="3803" y="36352"/>
                </a:cubicBezTo>
                <a:cubicBezTo>
                  <a:pt x="8036" y="58357"/>
                  <a:pt x="23846" y="60949"/>
                  <a:pt x="31061" y="60949"/>
                </a:cubicBezTo>
                <a:cubicBezTo>
                  <a:pt x="33284" y="60949"/>
                  <a:pt x="34692" y="60703"/>
                  <a:pt x="34692" y="60703"/>
                </a:cubicBezTo>
                <a:cubicBezTo>
                  <a:pt x="29054" y="59635"/>
                  <a:pt x="21716" y="52497"/>
                  <a:pt x="22083" y="50695"/>
                </a:cubicBezTo>
                <a:cubicBezTo>
                  <a:pt x="22416" y="48961"/>
                  <a:pt x="70017" y="51563"/>
                  <a:pt x="74120" y="36819"/>
                </a:cubicBezTo>
                <a:cubicBezTo>
                  <a:pt x="78289" y="21941"/>
                  <a:pt x="74954" y="6164"/>
                  <a:pt x="63912" y="1961"/>
                </a:cubicBezTo>
                <a:cubicBezTo>
                  <a:pt x="60393" y="614"/>
                  <a:pt x="54214" y="1"/>
                  <a:pt x="47253" y="1"/>
                </a:cubicBezTo>
                <a:close/>
              </a:path>
            </a:pathLst>
          </a:cu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600" dirty="0">
              <a:latin typeface="Tahoma" panose="020B0604030504040204" pitchFamily="34" charset="0"/>
              <a:ea typeface="Tahoma" panose="020B0604030504040204" pitchFamily="34" charset="0"/>
              <a:cs typeface="Tahoma" panose="020B0604030504040204" pitchFamily="34" charset="0"/>
            </a:endParaRPr>
          </a:p>
        </p:txBody>
      </p:sp>
      <p:sp>
        <p:nvSpPr>
          <p:cNvPr id="4" name="Google Shape;61;p17">
            <a:extLst>
              <a:ext uri="{FF2B5EF4-FFF2-40B4-BE49-F238E27FC236}">
                <a16:creationId xmlns:a16="http://schemas.microsoft.com/office/drawing/2014/main" id="{E4FE5154-265E-2D47-974F-AA902225104D}"/>
              </a:ext>
            </a:extLst>
          </p:cNvPr>
          <p:cNvSpPr txBox="1">
            <a:spLocks/>
          </p:cNvSpPr>
          <p:nvPr/>
        </p:nvSpPr>
        <p:spPr>
          <a:xfrm>
            <a:off x="3730982" y="2336797"/>
            <a:ext cx="5288709" cy="2518491"/>
          </a:xfrm>
          <a:prstGeom prst="rect">
            <a:avLst/>
          </a:prstGeom>
        </p:spPr>
        <p:txBody>
          <a:bodyPr spcFirstLastPara="1" wrap="square" lIns="91425" tIns="91425" rIns="91425" bIns="91425" anchor="t" anchorCtr="0">
            <a:noAutofit/>
          </a:bodyPr>
          <a:lst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mn-lt"/>
                <a:ea typeface="+mn-ea"/>
                <a:cs typeface="+mn-cs"/>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mn-lt"/>
                <a:ea typeface="+mn-ea"/>
                <a:cs typeface="+mn-cs"/>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mn-lt"/>
                <a:ea typeface="+mn-ea"/>
                <a:cs typeface="+mn-cs"/>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a:lstStyle>
          <a:p>
            <a:pPr marL="0" indent="0" algn="ctr">
              <a:spcBef>
                <a:spcPts val="0"/>
              </a:spcBef>
              <a:spcAft>
                <a:spcPts val="0"/>
              </a:spcAft>
              <a:buClr>
                <a:schemeClr val="dk1"/>
              </a:buClr>
              <a:buSzPts val="1100"/>
              <a:buFont typeface="Arial"/>
              <a:buNone/>
            </a:pPr>
            <a:r>
              <a:rPr lang="tr-TR" sz="2400" dirty="0">
                <a:latin typeface="Tahoma" panose="020B0604030504040204" pitchFamily="34" charset="0"/>
                <a:ea typeface="Tahoma" panose="020B0604030504040204" pitchFamily="34" charset="0"/>
                <a:cs typeface="Tahoma" panose="020B0604030504040204" pitchFamily="34" charset="0"/>
              </a:rPr>
              <a:t>Ebeveyn ile etkileşim kurarak doğal yollardan dili öğrenemeyen çocukların sistematik davranış değiştirme tekniklerinden yararlanarak dili öğrenebilecekleri vurgulanmaktadır. </a:t>
            </a:r>
          </a:p>
        </p:txBody>
      </p:sp>
      <p:grpSp>
        <p:nvGrpSpPr>
          <p:cNvPr id="5" name="Google Shape;62;p17">
            <a:extLst>
              <a:ext uri="{FF2B5EF4-FFF2-40B4-BE49-F238E27FC236}">
                <a16:creationId xmlns:a16="http://schemas.microsoft.com/office/drawing/2014/main" id="{BF1612D9-8F72-DC42-9ED5-399E020E8B9A}"/>
              </a:ext>
            </a:extLst>
          </p:cNvPr>
          <p:cNvGrpSpPr/>
          <p:nvPr/>
        </p:nvGrpSpPr>
        <p:grpSpPr>
          <a:xfrm>
            <a:off x="5266040" y="5136038"/>
            <a:ext cx="1201168" cy="2601019"/>
            <a:chOff x="3973772" y="3121713"/>
            <a:chExt cx="1201168" cy="2601019"/>
          </a:xfrm>
        </p:grpSpPr>
        <p:sp>
          <p:nvSpPr>
            <p:cNvPr id="6" name="Google Shape;63;p17">
              <a:extLst>
                <a:ext uri="{FF2B5EF4-FFF2-40B4-BE49-F238E27FC236}">
                  <a16:creationId xmlns:a16="http://schemas.microsoft.com/office/drawing/2014/main" id="{646A850A-A576-2640-845C-1005C88587A9}"/>
                </a:ext>
              </a:extLst>
            </p:cNvPr>
            <p:cNvSpPr/>
            <p:nvPr/>
          </p:nvSpPr>
          <p:spPr>
            <a:xfrm>
              <a:off x="3973772" y="5427859"/>
              <a:ext cx="1201168" cy="294873"/>
            </a:xfrm>
            <a:custGeom>
              <a:avLst/>
              <a:gdLst/>
              <a:ahLst/>
              <a:cxnLst/>
              <a:rect l="l" t="t" r="r" b="b"/>
              <a:pathLst>
                <a:path w="31256" h="7673" extrusionOk="0">
                  <a:moveTo>
                    <a:pt x="15645" y="1"/>
                  </a:moveTo>
                  <a:cubicBezTo>
                    <a:pt x="7005" y="1"/>
                    <a:pt x="0" y="1702"/>
                    <a:pt x="0" y="3837"/>
                  </a:cubicBezTo>
                  <a:cubicBezTo>
                    <a:pt x="0" y="5938"/>
                    <a:pt x="7005" y="7673"/>
                    <a:pt x="15645" y="7673"/>
                  </a:cubicBezTo>
                  <a:cubicBezTo>
                    <a:pt x="24251" y="7673"/>
                    <a:pt x="31256" y="5938"/>
                    <a:pt x="31256" y="3837"/>
                  </a:cubicBezTo>
                  <a:cubicBezTo>
                    <a:pt x="31256" y="1702"/>
                    <a:pt x="24251" y="1"/>
                    <a:pt x="15645" y="1"/>
                  </a:cubicBezTo>
                  <a:close/>
                </a:path>
              </a:pathLst>
            </a:cu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 name="Google Shape;64;p17">
              <a:extLst>
                <a:ext uri="{FF2B5EF4-FFF2-40B4-BE49-F238E27FC236}">
                  <a16:creationId xmlns:a16="http://schemas.microsoft.com/office/drawing/2014/main" id="{C5A0B068-66D1-6B4C-81E2-39C92477A4A3}"/>
                </a:ext>
              </a:extLst>
            </p:cNvPr>
            <p:cNvSpPr/>
            <p:nvPr/>
          </p:nvSpPr>
          <p:spPr>
            <a:xfrm>
              <a:off x="4292972" y="3199918"/>
              <a:ext cx="566650" cy="825553"/>
            </a:xfrm>
            <a:custGeom>
              <a:avLst/>
              <a:gdLst/>
              <a:ahLst/>
              <a:cxnLst/>
              <a:rect l="l" t="t" r="r" b="b"/>
              <a:pathLst>
                <a:path w="14745" h="21482" extrusionOk="0">
                  <a:moveTo>
                    <a:pt x="7105" y="0"/>
                  </a:moveTo>
                  <a:cubicBezTo>
                    <a:pt x="3203" y="0"/>
                    <a:pt x="0" y="3202"/>
                    <a:pt x="0" y="7138"/>
                  </a:cubicBezTo>
                  <a:lnTo>
                    <a:pt x="0" y="21482"/>
                  </a:lnTo>
                  <a:lnTo>
                    <a:pt x="14744" y="21482"/>
                  </a:lnTo>
                  <a:lnTo>
                    <a:pt x="14744" y="7138"/>
                  </a:lnTo>
                  <a:lnTo>
                    <a:pt x="14711" y="7138"/>
                  </a:lnTo>
                  <a:cubicBezTo>
                    <a:pt x="14711" y="3202"/>
                    <a:pt x="11509" y="0"/>
                    <a:pt x="7572" y="0"/>
                  </a:cubicBezTo>
                  <a:close/>
                </a:path>
              </a:pathLst>
            </a:custGeom>
            <a:solidFill>
              <a:srgbClr val="FA81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 name="Google Shape;65;p17">
              <a:extLst>
                <a:ext uri="{FF2B5EF4-FFF2-40B4-BE49-F238E27FC236}">
                  <a16:creationId xmlns:a16="http://schemas.microsoft.com/office/drawing/2014/main" id="{C0B22CD7-0C79-CB42-B12C-83D922102A70}"/>
                </a:ext>
              </a:extLst>
            </p:cNvPr>
            <p:cNvSpPr/>
            <p:nvPr/>
          </p:nvSpPr>
          <p:spPr>
            <a:xfrm>
              <a:off x="4104511" y="5306074"/>
              <a:ext cx="939690" cy="274390"/>
            </a:xfrm>
            <a:custGeom>
              <a:avLst/>
              <a:gdLst/>
              <a:ahLst/>
              <a:cxnLst/>
              <a:rect l="l" t="t" r="r" b="b"/>
              <a:pathLst>
                <a:path w="24452" h="7140" extrusionOk="0">
                  <a:moveTo>
                    <a:pt x="24452" y="1"/>
                  </a:moveTo>
                  <a:cubicBezTo>
                    <a:pt x="24452" y="1402"/>
                    <a:pt x="20916" y="2569"/>
                    <a:pt x="16012" y="2936"/>
                  </a:cubicBezTo>
                  <a:cubicBezTo>
                    <a:pt x="14811" y="3036"/>
                    <a:pt x="13577" y="3136"/>
                    <a:pt x="12243" y="3136"/>
                  </a:cubicBezTo>
                  <a:cubicBezTo>
                    <a:pt x="5471" y="3136"/>
                    <a:pt x="1" y="1735"/>
                    <a:pt x="1" y="34"/>
                  </a:cubicBezTo>
                  <a:lnTo>
                    <a:pt x="1" y="3136"/>
                  </a:lnTo>
                  <a:lnTo>
                    <a:pt x="1" y="4037"/>
                  </a:lnTo>
                  <a:cubicBezTo>
                    <a:pt x="1" y="5738"/>
                    <a:pt x="5471" y="7139"/>
                    <a:pt x="12243" y="7139"/>
                  </a:cubicBezTo>
                  <a:cubicBezTo>
                    <a:pt x="13577" y="7139"/>
                    <a:pt x="14811" y="7073"/>
                    <a:pt x="16012" y="6973"/>
                  </a:cubicBezTo>
                  <a:cubicBezTo>
                    <a:pt x="20916" y="6539"/>
                    <a:pt x="24452" y="5371"/>
                    <a:pt x="24452" y="4004"/>
                  </a:cubicBezTo>
                  <a:lnTo>
                    <a:pt x="24452" y="3070"/>
                  </a:lnTo>
                  <a:lnTo>
                    <a:pt x="24452" y="1"/>
                  </a:lnTo>
                  <a:close/>
                </a:path>
              </a:pathLst>
            </a:custGeom>
            <a:solidFill>
              <a:srgbClr val="EAA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 name="Google Shape;66;p17">
              <a:extLst>
                <a:ext uri="{FF2B5EF4-FFF2-40B4-BE49-F238E27FC236}">
                  <a16:creationId xmlns:a16="http://schemas.microsoft.com/office/drawing/2014/main" id="{70A5FA2A-4516-E940-8CC2-2B9F9184DA8C}"/>
                </a:ext>
              </a:extLst>
            </p:cNvPr>
            <p:cNvSpPr/>
            <p:nvPr/>
          </p:nvSpPr>
          <p:spPr>
            <a:xfrm>
              <a:off x="4104511" y="5188171"/>
              <a:ext cx="939690" cy="238458"/>
            </a:xfrm>
            <a:custGeom>
              <a:avLst/>
              <a:gdLst/>
              <a:ahLst/>
              <a:cxnLst/>
              <a:rect l="l" t="t" r="r" b="b"/>
              <a:pathLst>
                <a:path w="24452" h="6205" extrusionOk="0">
                  <a:moveTo>
                    <a:pt x="11009" y="0"/>
                  </a:moveTo>
                  <a:cubicBezTo>
                    <a:pt x="4838" y="167"/>
                    <a:pt x="1" y="1468"/>
                    <a:pt x="1" y="3102"/>
                  </a:cubicBezTo>
                  <a:cubicBezTo>
                    <a:pt x="1" y="4803"/>
                    <a:pt x="5471" y="6204"/>
                    <a:pt x="12243" y="6204"/>
                  </a:cubicBezTo>
                  <a:cubicBezTo>
                    <a:pt x="13577" y="6204"/>
                    <a:pt x="14811" y="6138"/>
                    <a:pt x="16012" y="6004"/>
                  </a:cubicBezTo>
                  <a:cubicBezTo>
                    <a:pt x="20916" y="5604"/>
                    <a:pt x="24452" y="4437"/>
                    <a:pt x="24452" y="3069"/>
                  </a:cubicBezTo>
                  <a:cubicBezTo>
                    <a:pt x="24452" y="1701"/>
                    <a:pt x="20916" y="567"/>
                    <a:pt x="16012" y="133"/>
                  </a:cubicBezTo>
                  <a:cubicBezTo>
                    <a:pt x="15178" y="67"/>
                    <a:pt x="14344" y="0"/>
                    <a:pt x="13444" y="0"/>
                  </a:cubicBezTo>
                  <a:lnTo>
                    <a:pt x="13444" y="2435"/>
                  </a:lnTo>
                  <a:cubicBezTo>
                    <a:pt x="14511" y="2569"/>
                    <a:pt x="15278" y="2769"/>
                    <a:pt x="15278" y="3069"/>
                  </a:cubicBezTo>
                  <a:cubicBezTo>
                    <a:pt x="15245" y="3436"/>
                    <a:pt x="13911" y="3736"/>
                    <a:pt x="12243" y="3736"/>
                  </a:cubicBezTo>
                  <a:cubicBezTo>
                    <a:pt x="10575" y="3736"/>
                    <a:pt x="9241" y="3436"/>
                    <a:pt x="9174" y="3069"/>
                  </a:cubicBezTo>
                  <a:cubicBezTo>
                    <a:pt x="9174" y="2769"/>
                    <a:pt x="9941" y="2502"/>
                    <a:pt x="11009" y="2435"/>
                  </a:cubicBezTo>
                  <a:lnTo>
                    <a:pt x="11009" y="0"/>
                  </a:lnTo>
                  <a:close/>
                </a:path>
              </a:pathLst>
            </a:custGeom>
            <a:solidFill>
              <a:srgbClr val="F9C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 name="Google Shape;67;p17">
              <a:extLst>
                <a:ext uri="{FF2B5EF4-FFF2-40B4-BE49-F238E27FC236}">
                  <a16:creationId xmlns:a16="http://schemas.microsoft.com/office/drawing/2014/main" id="{74C6FA8A-D1A4-7C41-9124-303CE6D3D42C}"/>
                </a:ext>
              </a:extLst>
            </p:cNvPr>
            <p:cNvSpPr/>
            <p:nvPr/>
          </p:nvSpPr>
          <p:spPr>
            <a:xfrm>
              <a:off x="4457068" y="5281748"/>
              <a:ext cx="234615" cy="49997"/>
            </a:xfrm>
            <a:custGeom>
              <a:avLst/>
              <a:gdLst/>
              <a:ahLst/>
              <a:cxnLst/>
              <a:rect l="l" t="t" r="r" b="b"/>
              <a:pathLst>
                <a:path w="6105" h="1301" extrusionOk="0">
                  <a:moveTo>
                    <a:pt x="1835" y="0"/>
                  </a:moveTo>
                  <a:cubicBezTo>
                    <a:pt x="767" y="134"/>
                    <a:pt x="0" y="334"/>
                    <a:pt x="0" y="634"/>
                  </a:cubicBezTo>
                  <a:cubicBezTo>
                    <a:pt x="33" y="1001"/>
                    <a:pt x="1368" y="1301"/>
                    <a:pt x="3036" y="1301"/>
                  </a:cubicBezTo>
                  <a:cubicBezTo>
                    <a:pt x="4703" y="1301"/>
                    <a:pt x="6038" y="1001"/>
                    <a:pt x="6104" y="634"/>
                  </a:cubicBezTo>
                  <a:cubicBezTo>
                    <a:pt x="6104" y="334"/>
                    <a:pt x="5337" y="134"/>
                    <a:pt x="4270" y="0"/>
                  </a:cubicBezTo>
                  <a:lnTo>
                    <a:pt x="4270" y="334"/>
                  </a:lnTo>
                  <a:cubicBezTo>
                    <a:pt x="4270" y="500"/>
                    <a:pt x="4136" y="634"/>
                    <a:pt x="3970" y="634"/>
                  </a:cubicBezTo>
                  <a:lnTo>
                    <a:pt x="2135" y="634"/>
                  </a:lnTo>
                  <a:cubicBezTo>
                    <a:pt x="1968" y="634"/>
                    <a:pt x="1835" y="500"/>
                    <a:pt x="1835" y="334"/>
                  </a:cubicBezTo>
                  <a:lnTo>
                    <a:pt x="1835"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 name="Google Shape;68;p17">
              <a:extLst>
                <a:ext uri="{FF2B5EF4-FFF2-40B4-BE49-F238E27FC236}">
                  <a16:creationId xmlns:a16="http://schemas.microsoft.com/office/drawing/2014/main" id="{2F14500F-6E24-3B4B-9013-241A03C7F85F}"/>
                </a:ext>
              </a:extLst>
            </p:cNvPr>
            <p:cNvSpPr/>
            <p:nvPr/>
          </p:nvSpPr>
          <p:spPr>
            <a:xfrm>
              <a:off x="4527549" y="4909976"/>
              <a:ext cx="93615" cy="396136"/>
            </a:xfrm>
            <a:custGeom>
              <a:avLst/>
              <a:gdLst/>
              <a:ahLst/>
              <a:cxnLst/>
              <a:rect l="l" t="t" r="r" b="b"/>
              <a:pathLst>
                <a:path w="2436" h="10308" extrusionOk="0">
                  <a:moveTo>
                    <a:pt x="1" y="1"/>
                  </a:moveTo>
                  <a:lnTo>
                    <a:pt x="1" y="7239"/>
                  </a:lnTo>
                  <a:lnTo>
                    <a:pt x="1" y="9674"/>
                  </a:lnTo>
                  <a:lnTo>
                    <a:pt x="1" y="10008"/>
                  </a:lnTo>
                  <a:cubicBezTo>
                    <a:pt x="1" y="10174"/>
                    <a:pt x="134" y="10308"/>
                    <a:pt x="301" y="10308"/>
                  </a:cubicBezTo>
                  <a:lnTo>
                    <a:pt x="2136" y="10308"/>
                  </a:lnTo>
                  <a:cubicBezTo>
                    <a:pt x="2302" y="10308"/>
                    <a:pt x="2436" y="10174"/>
                    <a:pt x="2436" y="10008"/>
                  </a:cubicBezTo>
                  <a:lnTo>
                    <a:pt x="2436" y="9674"/>
                  </a:lnTo>
                  <a:lnTo>
                    <a:pt x="2436" y="7239"/>
                  </a:lnTo>
                  <a:lnTo>
                    <a:pt x="2436"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 name="Google Shape;69;p17">
              <a:extLst>
                <a:ext uri="{FF2B5EF4-FFF2-40B4-BE49-F238E27FC236}">
                  <a16:creationId xmlns:a16="http://schemas.microsoft.com/office/drawing/2014/main" id="{53908B45-5ED1-7243-AE9F-6335CF8ABC2A}"/>
                </a:ext>
              </a:extLst>
            </p:cNvPr>
            <p:cNvSpPr/>
            <p:nvPr/>
          </p:nvSpPr>
          <p:spPr>
            <a:xfrm>
              <a:off x="4290397" y="4340790"/>
              <a:ext cx="566650" cy="315395"/>
            </a:xfrm>
            <a:custGeom>
              <a:avLst/>
              <a:gdLst/>
              <a:ahLst/>
              <a:cxnLst/>
              <a:rect l="l" t="t" r="r" b="b"/>
              <a:pathLst>
                <a:path w="14745" h="8207" extrusionOk="0">
                  <a:moveTo>
                    <a:pt x="1" y="1"/>
                  </a:moveTo>
                  <a:lnTo>
                    <a:pt x="1" y="1102"/>
                  </a:lnTo>
                  <a:cubicBezTo>
                    <a:pt x="1" y="5005"/>
                    <a:pt x="3236" y="8207"/>
                    <a:pt x="7139" y="8207"/>
                  </a:cubicBezTo>
                  <a:lnTo>
                    <a:pt x="7606" y="8207"/>
                  </a:lnTo>
                  <a:cubicBezTo>
                    <a:pt x="8907" y="8207"/>
                    <a:pt x="10108" y="7873"/>
                    <a:pt x="11142" y="7273"/>
                  </a:cubicBezTo>
                  <a:cubicBezTo>
                    <a:pt x="13277" y="6005"/>
                    <a:pt x="14744" y="3704"/>
                    <a:pt x="14744" y="1102"/>
                  </a:cubicBezTo>
                  <a:lnTo>
                    <a:pt x="14744" y="1"/>
                  </a:lnTo>
                  <a:close/>
                </a:path>
              </a:pathLst>
            </a:custGeom>
            <a:solidFill>
              <a:srgbClr val="FA81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70;p17">
              <a:extLst>
                <a:ext uri="{FF2B5EF4-FFF2-40B4-BE49-F238E27FC236}">
                  <a16:creationId xmlns:a16="http://schemas.microsoft.com/office/drawing/2014/main" id="{2DBDBAF2-6EEB-3349-B7DA-3046A74F1F41}"/>
                </a:ext>
              </a:extLst>
            </p:cNvPr>
            <p:cNvSpPr/>
            <p:nvPr/>
          </p:nvSpPr>
          <p:spPr>
            <a:xfrm>
              <a:off x="4290397" y="4269003"/>
              <a:ext cx="567919" cy="71826"/>
            </a:xfrm>
            <a:custGeom>
              <a:avLst/>
              <a:gdLst/>
              <a:ahLst/>
              <a:cxnLst/>
              <a:rect l="l" t="t" r="r" b="b"/>
              <a:pathLst>
                <a:path w="14778" h="1869" extrusionOk="0">
                  <a:moveTo>
                    <a:pt x="1" y="1"/>
                  </a:moveTo>
                  <a:lnTo>
                    <a:pt x="1" y="1869"/>
                  </a:lnTo>
                  <a:lnTo>
                    <a:pt x="14778" y="1869"/>
                  </a:lnTo>
                  <a:lnTo>
                    <a:pt x="14778"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71;p17">
              <a:extLst>
                <a:ext uri="{FF2B5EF4-FFF2-40B4-BE49-F238E27FC236}">
                  <a16:creationId xmlns:a16="http://schemas.microsoft.com/office/drawing/2014/main" id="{87C6381E-2155-E04E-8458-68E763366A22}"/>
                </a:ext>
              </a:extLst>
            </p:cNvPr>
            <p:cNvSpPr/>
            <p:nvPr/>
          </p:nvSpPr>
          <p:spPr>
            <a:xfrm>
              <a:off x="4480126" y="4729240"/>
              <a:ext cx="188461" cy="179507"/>
            </a:xfrm>
            <a:custGeom>
              <a:avLst/>
              <a:gdLst/>
              <a:ahLst/>
              <a:cxnLst/>
              <a:rect l="l" t="t" r="r" b="b"/>
              <a:pathLst>
                <a:path w="4904" h="4671" extrusionOk="0">
                  <a:moveTo>
                    <a:pt x="0" y="0"/>
                  </a:moveTo>
                  <a:lnTo>
                    <a:pt x="0" y="34"/>
                  </a:lnTo>
                  <a:lnTo>
                    <a:pt x="0" y="4270"/>
                  </a:lnTo>
                  <a:cubicBezTo>
                    <a:pt x="0" y="4503"/>
                    <a:pt x="167" y="4670"/>
                    <a:pt x="367" y="4670"/>
                  </a:cubicBezTo>
                  <a:lnTo>
                    <a:pt x="4537" y="4670"/>
                  </a:lnTo>
                  <a:cubicBezTo>
                    <a:pt x="4737" y="4670"/>
                    <a:pt x="4904" y="4503"/>
                    <a:pt x="4904" y="4270"/>
                  </a:cubicBezTo>
                  <a:lnTo>
                    <a:pt x="4904" y="34"/>
                  </a:lnTo>
                  <a:lnTo>
                    <a:pt x="4904"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72;p17">
              <a:extLst>
                <a:ext uri="{FF2B5EF4-FFF2-40B4-BE49-F238E27FC236}">
                  <a16:creationId xmlns:a16="http://schemas.microsoft.com/office/drawing/2014/main" id="{2E503E87-7BA5-ED4F-8EAD-EBC9CCEA024D}"/>
                </a:ext>
              </a:extLst>
            </p:cNvPr>
            <p:cNvSpPr/>
            <p:nvPr/>
          </p:nvSpPr>
          <p:spPr>
            <a:xfrm>
              <a:off x="4235288" y="3121713"/>
              <a:ext cx="679442" cy="903758"/>
            </a:xfrm>
            <a:custGeom>
              <a:avLst/>
              <a:gdLst/>
              <a:ahLst/>
              <a:cxnLst/>
              <a:rect l="l" t="t" r="r" b="b"/>
              <a:pathLst>
                <a:path w="17680" h="23517" extrusionOk="0">
                  <a:moveTo>
                    <a:pt x="8840" y="0"/>
                  </a:moveTo>
                  <a:cubicBezTo>
                    <a:pt x="3936" y="0"/>
                    <a:pt x="0" y="3970"/>
                    <a:pt x="0" y="8840"/>
                  </a:cubicBezTo>
                  <a:lnTo>
                    <a:pt x="0" y="23517"/>
                  </a:lnTo>
                  <a:lnTo>
                    <a:pt x="667" y="23517"/>
                  </a:lnTo>
                  <a:lnTo>
                    <a:pt x="667" y="8840"/>
                  </a:lnTo>
                  <a:cubicBezTo>
                    <a:pt x="667" y="4337"/>
                    <a:pt x="4337" y="667"/>
                    <a:pt x="8840" y="667"/>
                  </a:cubicBezTo>
                  <a:cubicBezTo>
                    <a:pt x="10208" y="667"/>
                    <a:pt x="11508" y="1001"/>
                    <a:pt x="12609" y="1635"/>
                  </a:cubicBezTo>
                  <a:cubicBezTo>
                    <a:pt x="15211" y="3002"/>
                    <a:pt x="17012" y="5704"/>
                    <a:pt x="17012" y="8840"/>
                  </a:cubicBezTo>
                  <a:lnTo>
                    <a:pt x="17012" y="23517"/>
                  </a:lnTo>
                  <a:lnTo>
                    <a:pt x="17646" y="23517"/>
                  </a:lnTo>
                  <a:lnTo>
                    <a:pt x="17646" y="8840"/>
                  </a:lnTo>
                  <a:cubicBezTo>
                    <a:pt x="17680" y="5337"/>
                    <a:pt x="15611" y="2302"/>
                    <a:pt x="12609" y="868"/>
                  </a:cubicBezTo>
                  <a:cubicBezTo>
                    <a:pt x="11442" y="334"/>
                    <a:pt x="10208" y="0"/>
                    <a:pt x="8840"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6" name="Google Shape;73;p17">
              <a:extLst>
                <a:ext uri="{FF2B5EF4-FFF2-40B4-BE49-F238E27FC236}">
                  <a16:creationId xmlns:a16="http://schemas.microsoft.com/office/drawing/2014/main" id="{CD33262A-180B-9849-9E44-5279CEA04FEE}"/>
                </a:ext>
              </a:extLst>
            </p:cNvPr>
            <p:cNvSpPr/>
            <p:nvPr/>
          </p:nvSpPr>
          <p:spPr>
            <a:xfrm>
              <a:off x="4236557" y="4143375"/>
              <a:ext cx="682017" cy="587172"/>
            </a:xfrm>
            <a:custGeom>
              <a:avLst/>
              <a:gdLst/>
              <a:ahLst/>
              <a:cxnLst/>
              <a:rect l="l" t="t" r="r" b="b"/>
              <a:pathLst>
                <a:path w="17747" h="15279" extrusionOk="0">
                  <a:moveTo>
                    <a:pt x="1" y="1"/>
                  </a:moveTo>
                  <a:lnTo>
                    <a:pt x="1" y="12010"/>
                  </a:lnTo>
                  <a:cubicBezTo>
                    <a:pt x="1" y="13811"/>
                    <a:pt x="1468" y="15279"/>
                    <a:pt x="3236" y="15279"/>
                  </a:cubicBezTo>
                  <a:lnTo>
                    <a:pt x="14511" y="15279"/>
                  </a:lnTo>
                  <a:cubicBezTo>
                    <a:pt x="16312" y="15279"/>
                    <a:pt x="17747" y="13811"/>
                    <a:pt x="17747" y="12010"/>
                  </a:cubicBezTo>
                  <a:lnTo>
                    <a:pt x="17747" y="1"/>
                  </a:lnTo>
                  <a:lnTo>
                    <a:pt x="16979" y="1"/>
                  </a:lnTo>
                  <a:lnTo>
                    <a:pt x="16979" y="12010"/>
                  </a:lnTo>
                  <a:cubicBezTo>
                    <a:pt x="16979" y="13444"/>
                    <a:pt x="15812" y="14578"/>
                    <a:pt x="14411" y="14578"/>
                  </a:cubicBezTo>
                  <a:lnTo>
                    <a:pt x="3203" y="14578"/>
                  </a:lnTo>
                  <a:cubicBezTo>
                    <a:pt x="1802" y="14578"/>
                    <a:pt x="668" y="13411"/>
                    <a:pt x="668" y="12010"/>
                  </a:cubicBezTo>
                  <a:lnTo>
                    <a:pt x="668"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7" name="Google Shape;74;p17">
              <a:extLst>
                <a:ext uri="{FF2B5EF4-FFF2-40B4-BE49-F238E27FC236}">
                  <a16:creationId xmlns:a16="http://schemas.microsoft.com/office/drawing/2014/main" id="{1302E6A0-0162-6F44-BC07-FA46DA6B7072}"/>
                </a:ext>
              </a:extLst>
            </p:cNvPr>
            <p:cNvSpPr/>
            <p:nvPr/>
          </p:nvSpPr>
          <p:spPr>
            <a:xfrm>
              <a:off x="4290397" y="4025472"/>
              <a:ext cx="567919" cy="251294"/>
            </a:xfrm>
            <a:custGeom>
              <a:avLst/>
              <a:gdLst/>
              <a:ahLst/>
              <a:cxnLst/>
              <a:rect l="l" t="t" r="r" b="b"/>
              <a:pathLst>
                <a:path w="14778" h="6539" extrusionOk="0">
                  <a:moveTo>
                    <a:pt x="1" y="0"/>
                  </a:moveTo>
                  <a:lnTo>
                    <a:pt x="1" y="6538"/>
                  </a:lnTo>
                  <a:lnTo>
                    <a:pt x="14778" y="6538"/>
                  </a:lnTo>
                  <a:lnTo>
                    <a:pt x="14778" y="0"/>
                  </a:ln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8" name="Google Shape;75;p17">
              <a:extLst>
                <a:ext uri="{FF2B5EF4-FFF2-40B4-BE49-F238E27FC236}">
                  <a16:creationId xmlns:a16="http://schemas.microsoft.com/office/drawing/2014/main" id="{9A6591E5-D801-AE40-A67A-76DC910AD520}"/>
                </a:ext>
              </a:extLst>
            </p:cNvPr>
            <p:cNvSpPr/>
            <p:nvPr/>
          </p:nvSpPr>
          <p:spPr>
            <a:xfrm>
              <a:off x="4172455" y="4025472"/>
              <a:ext cx="806377" cy="119248"/>
            </a:xfrm>
            <a:custGeom>
              <a:avLst/>
              <a:gdLst/>
              <a:ahLst/>
              <a:cxnLst/>
              <a:rect l="l" t="t" r="r" b="b"/>
              <a:pathLst>
                <a:path w="20983" h="3103" extrusionOk="0">
                  <a:moveTo>
                    <a:pt x="368" y="0"/>
                  </a:moveTo>
                  <a:cubicBezTo>
                    <a:pt x="168" y="0"/>
                    <a:pt x="1" y="167"/>
                    <a:pt x="1" y="367"/>
                  </a:cubicBezTo>
                  <a:lnTo>
                    <a:pt x="1" y="2702"/>
                  </a:lnTo>
                  <a:cubicBezTo>
                    <a:pt x="1" y="2902"/>
                    <a:pt x="168" y="3102"/>
                    <a:pt x="368" y="3102"/>
                  </a:cubicBezTo>
                  <a:lnTo>
                    <a:pt x="20549" y="3102"/>
                  </a:lnTo>
                  <a:cubicBezTo>
                    <a:pt x="20749" y="3102"/>
                    <a:pt x="20916" y="2902"/>
                    <a:pt x="20916" y="2702"/>
                  </a:cubicBezTo>
                  <a:lnTo>
                    <a:pt x="20916" y="367"/>
                  </a:lnTo>
                  <a:cubicBezTo>
                    <a:pt x="20982" y="167"/>
                    <a:pt x="20749" y="0"/>
                    <a:pt x="20549"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9" name="Google Shape;76;p17">
            <a:extLst>
              <a:ext uri="{FF2B5EF4-FFF2-40B4-BE49-F238E27FC236}">
                <a16:creationId xmlns:a16="http://schemas.microsoft.com/office/drawing/2014/main" id="{925104DE-F6C6-0541-9ADE-D15FE21A6CA2}"/>
              </a:ext>
            </a:extLst>
          </p:cNvPr>
          <p:cNvSpPr/>
          <p:nvPr/>
        </p:nvSpPr>
        <p:spPr>
          <a:xfrm>
            <a:off x="-104768" y="5667684"/>
            <a:ext cx="166671" cy="92309"/>
          </a:xfrm>
          <a:custGeom>
            <a:avLst/>
            <a:gdLst/>
            <a:ahLst/>
            <a:cxnLst/>
            <a:rect l="l" t="t" r="r" b="b"/>
            <a:pathLst>
              <a:path w="4337" h="2402" extrusionOk="0">
                <a:moveTo>
                  <a:pt x="2936" y="0"/>
                </a:moveTo>
                <a:lnTo>
                  <a:pt x="0" y="1434"/>
                </a:lnTo>
                <a:lnTo>
                  <a:pt x="2235" y="2402"/>
                </a:lnTo>
                <a:lnTo>
                  <a:pt x="4337" y="1401"/>
                </a:lnTo>
                <a:lnTo>
                  <a:pt x="2936"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0" name="Google Shape;77;p17">
            <a:extLst>
              <a:ext uri="{FF2B5EF4-FFF2-40B4-BE49-F238E27FC236}">
                <a16:creationId xmlns:a16="http://schemas.microsoft.com/office/drawing/2014/main" id="{421F5189-2F18-634E-AEFA-5A99A3F49C15}"/>
              </a:ext>
            </a:extLst>
          </p:cNvPr>
          <p:cNvSpPr/>
          <p:nvPr/>
        </p:nvSpPr>
        <p:spPr>
          <a:xfrm>
            <a:off x="657952" y="5307441"/>
            <a:ext cx="144881" cy="97458"/>
          </a:xfrm>
          <a:custGeom>
            <a:avLst/>
            <a:gdLst/>
            <a:ahLst/>
            <a:cxnLst/>
            <a:rect l="l" t="t" r="r" b="b"/>
            <a:pathLst>
              <a:path w="3770" h="2536" extrusionOk="0">
                <a:moveTo>
                  <a:pt x="2636" y="1"/>
                </a:moveTo>
                <a:lnTo>
                  <a:pt x="1" y="1302"/>
                </a:lnTo>
                <a:lnTo>
                  <a:pt x="1602" y="2536"/>
                </a:lnTo>
                <a:lnTo>
                  <a:pt x="3770" y="1468"/>
                </a:lnTo>
                <a:lnTo>
                  <a:pt x="2636"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21" name="Google Shape;78;p17">
            <a:extLst>
              <a:ext uri="{FF2B5EF4-FFF2-40B4-BE49-F238E27FC236}">
                <a16:creationId xmlns:a16="http://schemas.microsoft.com/office/drawing/2014/main" id="{A1797775-C741-C545-9D8F-372D1AA9183D}"/>
              </a:ext>
            </a:extLst>
          </p:cNvPr>
          <p:cNvGrpSpPr/>
          <p:nvPr/>
        </p:nvGrpSpPr>
        <p:grpSpPr>
          <a:xfrm>
            <a:off x="-1077777" y="4035715"/>
            <a:ext cx="4257275" cy="2371669"/>
            <a:chOff x="-1614103" y="1847374"/>
            <a:chExt cx="4257275" cy="2371669"/>
          </a:xfrm>
        </p:grpSpPr>
        <p:sp>
          <p:nvSpPr>
            <p:cNvPr id="22" name="Google Shape;79;p17">
              <a:extLst>
                <a:ext uri="{FF2B5EF4-FFF2-40B4-BE49-F238E27FC236}">
                  <a16:creationId xmlns:a16="http://schemas.microsoft.com/office/drawing/2014/main" id="{DF05D9ED-10FC-9B46-8758-833A13F9998E}"/>
                </a:ext>
              </a:extLst>
            </p:cNvPr>
            <p:cNvSpPr/>
            <p:nvPr/>
          </p:nvSpPr>
          <p:spPr>
            <a:xfrm>
              <a:off x="-1614103" y="2475628"/>
              <a:ext cx="3586826" cy="1743415"/>
            </a:xfrm>
            <a:custGeom>
              <a:avLst/>
              <a:gdLst/>
              <a:ahLst/>
              <a:cxnLst/>
              <a:rect l="l" t="t" r="r" b="b"/>
              <a:pathLst>
                <a:path w="93334" h="45366" extrusionOk="0">
                  <a:moveTo>
                    <a:pt x="93334" y="0"/>
                  </a:moveTo>
                  <a:lnTo>
                    <a:pt x="1" y="44665"/>
                  </a:lnTo>
                  <a:lnTo>
                    <a:pt x="2836" y="45366"/>
                  </a:lnTo>
                  <a:lnTo>
                    <a:pt x="92667" y="2268"/>
                  </a:lnTo>
                  <a:lnTo>
                    <a:pt x="92767" y="2202"/>
                  </a:lnTo>
                  <a:lnTo>
                    <a:pt x="93334"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80;p17">
              <a:extLst>
                <a:ext uri="{FF2B5EF4-FFF2-40B4-BE49-F238E27FC236}">
                  <a16:creationId xmlns:a16="http://schemas.microsoft.com/office/drawing/2014/main" id="{5B12E863-E6D6-EA46-803A-3D35CDA77EE2}"/>
                </a:ext>
              </a:extLst>
            </p:cNvPr>
            <p:cNvSpPr/>
            <p:nvPr/>
          </p:nvSpPr>
          <p:spPr>
            <a:xfrm>
              <a:off x="-1473104" y="2485505"/>
              <a:ext cx="3313780" cy="1719473"/>
            </a:xfrm>
            <a:custGeom>
              <a:avLst/>
              <a:gdLst/>
              <a:ahLst/>
              <a:cxnLst/>
              <a:rect l="l" t="t" r="r" b="b"/>
              <a:pathLst>
                <a:path w="86229" h="44743" extrusionOk="0">
                  <a:moveTo>
                    <a:pt x="83715" y="0"/>
                  </a:moveTo>
                  <a:cubicBezTo>
                    <a:pt x="83097" y="0"/>
                    <a:pt x="82489" y="177"/>
                    <a:pt x="82026" y="544"/>
                  </a:cubicBezTo>
                  <a:cubicBezTo>
                    <a:pt x="80658" y="1578"/>
                    <a:pt x="80258" y="3379"/>
                    <a:pt x="80025" y="4947"/>
                  </a:cubicBezTo>
                  <a:cubicBezTo>
                    <a:pt x="79758" y="6415"/>
                    <a:pt x="79524" y="8082"/>
                    <a:pt x="78423" y="9083"/>
                  </a:cubicBezTo>
                  <a:cubicBezTo>
                    <a:pt x="77758" y="9685"/>
                    <a:pt x="76897" y="9986"/>
                    <a:pt x="75844" y="9986"/>
                  </a:cubicBezTo>
                  <a:cubicBezTo>
                    <a:pt x="74679" y="9986"/>
                    <a:pt x="73281" y="9619"/>
                    <a:pt x="71652" y="8883"/>
                  </a:cubicBezTo>
                  <a:cubicBezTo>
                    <a:pt x="70138" y="8208"/>
                    <a:pt x="68234" y="7353"/>
                    <a:pt x="66394" y="7353"/>
                  </a:cubicBezTo>
                  <a:cubicBezTo>
                    <a:pt x="65598" y="7353"/>
                    <a:pt x="64815" y="7513"/>
                    <a:pt x="64080" y="7916"/>
                  </a:cubicBezTo>
                  <a:cubicBezTo>
                    <a:pt x="62045" y="9050"/>
                    <a:pt x="61511" y="11418"/>
                    <a:pt x="60978" y="13720"/>
                  </a:cubicBezTo>
                  <a:cubicBezTo>
                    <a:pt x="60477" y="15888"/>
                    <a:pt x="59977" y="17956"/>
                    <a:pt x="58342" y="19057"/>
                  </a:cubicBezTo>
                  <a:cubicBezTo>
                    <a:pt x="57605" y="19549"/>
                    <a:pt x="56783" y="19733"/>
                    <a:pt x="55907" y="19733"/>
                  </a:cubicBezTo>
                  <a:cubicBezTo>
                    <a:pt x="54644" y="19733"/>
                    <a:pt x="53269" y="19351"/>
                    <a:pt x="51871" y="18957"/>
                  </a:cubicBezTo>
                  <a:cubicBezTo>
                    <a:pt x="50427" y="18586"/>
                    <a:pt x="48958" y="18163"/>
                    <a:pt x="47549" y="18163"/>
                  </a:cubicBezTo>
                  <a:cubicBezTo>
                    <a:pt x="46680" y="18163"/>
                    <a:pt x="45835" y="18324"/>
                    <a:pt x="45033" y="18757"/>
                  </a:cubicBezTo>
                  <a:cubicBezTo>
                    <a:pt x="42865" y="19924"/>
                    <a:pt x="42031" y="22426"/>
                    <a:pt x="41297" y="24895"/>
                  </a:cubicBezTo>
                  <a:cubicBezTo>
                    <a:pt x="40463" y="27430"/>
                    <a:pt x="39696" y="29898"/>
                    <a:pt x="37461" y="30565"/>
                  </a:cubicBezTo>
                  <a:cubicBezTo>
                    <a:pt x="37084" y="30681"/>
                    <a:pt x="36712" y="30734"/>
                    <a:pt x="36344" y="30734"/>
                  </a:cubicBezTo>
                  <a:cubicBezTo>
                    <a:pt x="34593" y="30734"/>
                    <a:pt x="32920" y="29549"/>
                    <a:pt x="31156" y="28364"/>
                  </a:cubicBezTo>
                  <a:cubicBezTo>
                    <a:pt x="29373" y="27148"/>
                    <a:pt x="27546" y="25866"/>
                    <a:pt x="25605" y="25866"/>
                  </a:cubicBezTo>
                  <a:cubicBezTo>
                    <a:pt x="25149" y="25866"/>
                    <a:pt x="24687" y="25937"/>
                    <a:pt x="24218" y="26095"/>
                  </a:cubicBezTo>
                  <a:cubicBezTo>
                    <a:pt x="21616" y="26963"/>
                    <a:pt x="20816" y="29865"/>
                    <a:pt x="20048" y="32633"/>
                  </a:cubicBezTo>
                  <a:cubicBezTo>
                    <a:pt x="19281" y="35402"/>
                    <a:pt x="18547" y="37971"/>
                    <a:pt x="16212" y="38638"/>
                  </a:cubicBezTo>
                  <a:cubicBezTo>
                    <a:pt x="15883" y="38734"/>
                    <a:pt x="15553" y="38776"/>
                    <a:pt x="15222" y="38776"/>
                  </a:cubicBezTo>
                  <a:cubicBezTo>
                    <a:pt x="13949" y="38776"/>
                    <a:pt x="12667" y="38146"/>
                    <a:pt x="11342" y="37537"/>
                  </a:cubicBezTo>
                  <a:cubicBezTo>
                    <a:pt x="10275" y="36970"/>
                    <a:pt x="9174" y="36436"/>
                    <a:pt x="8007" y="36236"/>
                  </a:cubicBezTo>
                  <a:cubicBezTo>
                    <a:pt x="7636" y="36163"/>
                    <a:pt x="7259" y="36128"/>
                    <a:pt x="6882" y="36128"/>
                  </a:cubicBezTo>
                  <a:cubicBezTo>
                    <a:pt x="5014" y="36128"/>
                    <a:pt x="3129" y="36989"/>
                    <a:pt x="1936" y="38404"/>
                  </a:cubicBezTo>
                  <a:cubicBezTo>
                    <a:pt x="468" y="40105"/>
                    <a:pt x="1" y="42607"/>
                    <a:pt x="801" y="44742"/>
                  </a:cubicBezTo>
                  <a:lnTo>
                    <a:pt x="1502" y="44575"/>
                  </a:lnTo>
                  <a:cubicBezTo>
                    <a:pt x="801" y="42707"/>
                    <a:pt x="1202" y="40439"/>
                    <a:pt x="2503" y="38905"/>
                  </a:cubicBezTo>
                  <a:cubicBezTo>
                    <a:pt x="3592" y="37647"/>
                    <a:pt x="5314" y="36881"/>
                    <a:pt x="7001" y="36881"/>
                  </a:cubicBezTo>
                  <a:cubicBezTo>
                    <a:pt x="7328" y="36881"/>
                    <a:pt x="7654" y="36910"/>
                    <a:pt x="7973" y="36970"/>
                  </a:cubicBezTo>
                  <a:cubicBezTo>
                    <a:pt x="9041" y="37203"/>
                    <a:pt x="10108" y="37704"/>
                    <a:pt x="11142" y="38204"/>
                  </a:cubicBezTo>
                  <a:cubicBezTo>
                    <a:pt x="12479" y="38860"/>
                    <a:pt x="13858" y="39536"/>
                    <a:pt x="15294" y="39536"/>
                  </a:cubicBezTo>
                  <a:cubicBezTo>
                    <a:pt x="15685" y="39536"/>
                    <a:pt x="16080" y="39486"/>
                    <a:pt x="16479" y="39372"/>
                  </a:cubicBezTo>
                  <a:cubicBezTo>
                    <a:pt x="19181" y="38571"/>
                    <a:pt x="19982" y="35636"/>
                    <a:pt x="20782" y="32867"/>
                  </a:cubicBezTo>
                  <a:cubicBezTo>
                    <a:pt x="21516" y="30098"/>
                    <a:pt x="22217" y="27530"/>
                    <a:pt x="24518" y="26763"/>
                  </a:cubicBezTo>
                  <a:cubicBezTo>
                    <a:pt x="24922" y="26624"/>
                    <a:pt x="25321" y="26561"/>
                    <a:pt x="25719" y="26561"/>
                  </a:cubicBezTo>
                  <a:cubicBezTo>
                    <a:pt x="27425" y="26561"/>
                    <a:pt x="29091" y="27713"/>
                    <a:pt x="30823" y="28931"/>
                  </a:cubicBezTo>
                  <a:cubicBezTo>
                    <a:pt x="32599" y="30188"/>
                    <a:pt x="34420" y="31467"/>
                    <a:pt x="36377" y="31467"/>
                  </a:cubicBezTo>
                  <a:cubicBezTo>
                    <a:pt x="36809" y="31467"/>
                    <a:pt x="37248" y="31405"/>
                    <a:pt x="37694" y="31266"/>
                  </a:cubicBezTo>
                  <a:cubicBezTo>
                    <a:pt x="40296" y="30465"/>
                    <a:pt x="41130" y="27763"/>
                    <a:pt x="41964" y="25128"/>
                  </a:cubicBezTo>
                  <a:cubicBezTo>
                    <a:pt x="42665" y="22793"/>
                    <a:pt x="43398" y="20425"/>
                    <a:pt x="45367" y="19391"/>
                  </a:cubicBezTo>
                  <a:cubicBezTo>
                    <a:pt x="46057" y="19027"/>
                    <a:pt x="46799" y="18885"/>
                    <a:pt x="47579" y="18885"/>
                  </a:cubicBezTo>
                  <a:cubicBezTo>
                    <a:pt x="48872" y="18885"/>
                    <a:pt x="50269" y="19275"/>
                    <a:pt x="51704" y="19691"/>
                  </a:cubicBezTo>
                  <a:cubicBezTo>
                    <a:pt x="53135" y="20077"/>
                    <a:pt x="54577" y="20475"/>
                    <a:pt x="55939" y="20475"/>
                  </a:cubicBezTo>
                  <a:cubicBezTo>
                    <a:pt x="56927" y="20475"/>
                    <a:pt x="57873" y="20266"/>
                    <a:pt x="58743" y="19691"/>
                  </a:cubicBezTo>
                  <a:cubicBezTo>
                    <a:pt x="60644" y="18423"/>
                    <a:pt x="61178" y="16122"/>
                    <a:pt x="61678" y="13920"/>
                  </a:cubicBezTo>
                  <a:cubicBezTo>
                    <a:pt x="62212" y="11685"/>
                    <a:pt x="62679" y="9550"/>
                    <a:pt x="64480" y="8549"/>
                  </a:cubicBezTo>
                  <a:cubicBezTo>
                    <a:pt x="65088" y="8206"/>
                    <a:pt x="65751" y="8068"/>
                    <a:pt x="66438" y="8068"/>
                  </a:cubicBezTo>
                  <a:cubicBezTo>
                    <a:pt x="68088" y="8068"/>
                    <a:pt x="69878" y="8867"/>
                    <a:pt x="71385" y="9550"/>
                  </a:cubicBezTo>
                  <a:cubicBezTo>
                    <a:pt x="73088" y="10326"/>
                    <a:pt x="74587" y="10710"/>
                    <a:pt x="75855" y="10710"/>
                  </a:cubicBezTo>
                  <a:cubicBezTo>
                    <a:pt x="77095" y="10710"/>
                    <a:pt x="78115" y="10343"/>
                    <a:pt x="78890" y="9617"/>
                  </a:cubicBezTo>
                  <a:cubicBezTo>
                    <a:pt x="80158" y="8516"/>
                    <a:pt x="80425" y="6715"/>
                    <a:pt x="80692" y="5114"/>
                  </a:cubicBezTo>
                  <a:cubicBezTo>
                    <a:pt x="80925" y="3679"/>
                    <a:pt x="81259" y="2011"/>
                    <a:pt x="82426" y="1111"/>
                  </a:cubicBezTo>
                  <a:cubicBezTo>
                    <a:pt x="82785" y="852"/>
                    <a:pt x="83273" y="712"/>
                    <a:pt x="83765" y="712"/>
                  </a:cubicBezTo>
                  <a:cubicBezTo>
                    <a:pt x="84098" y="712"/>
                    <a:pt x="84432" y="776"/>
                    <a:pt x="84728" y="911"/>
                  </a:cubicBezTo>
                  <a:cubicBezTo>
                    <a:pt x="85028" y="1044"/>
                    <a:pt x="85529" y="1378"/>
                    <a:pt x="85562" y="2011"/>
                  </a:cubicBezTo>
                  <a:lnTo>
                    <a:pt x="86229" y="1945"/>
                  </a:lnTo>
                  <a:cubicBezTo>
                    <a:pt x="86196" y="1244"/>
                    <a:pt x="85762" y="610"/>
                    <a:pt x="85028" y="277"/>
                  </a:cubicBezTo>
                  <a:cubicBezTo>
                    <a:pt x="84620" y="94"/>
                    <a:pt x="84165" y="0"/>
                    <a:pt x="83715" y="0"/>
                  </a:cubicBezTo>
                  <a:close/>
                </a:path>
              </a:pathLst>
            </a:custGeom>
            <a:solidFill>
              <a:srgbClr val="F9C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81;p17">
              <a:extLst>
                <a:ext uri="{FF2B5EF4-FFF2-40B4-BE49-F238E27FC236}">
                  <a16:creationId xmlns:a16="http://schemas.microsoft.com/office/drawing/2014/main" id="{318B2369-E22F-0B4D-914F-78D3708F5E77}"/>
                </a:ext>
              </a:extLst>
            </p:cNvPr>
            <p:cNvSpPr/>
            <p:nvPr/>
          </p:nvSpPr>
          <p:spPr>
            <a:xfrm>
              <a:off x="384410" y="3162718"/>
              <a:ext cx="207714" cy="105144"/>
            </a:xfrm>
            <a:custGeom>
              <a:avLst/>
              <a:gdLst/>
              <a:ahLst/>
              <a:cxnLst/>
              <a:rect l="l" t="t" r="r" b="b"/>
              <a:pathLst>
                <a:path w="5405" h="2736" extrusionOk="0">
                  <a:moveTo>
                    <a:pt x="3903" y="1"/>
                  </a:moveTo>
                  <a:lnTo>
                    <a:pt x="0" y="1902"/>
                  </a:lnTo>
                  <a:lnTo>
                    <a:pt x="2402" y="2736"/>
                  </a:lnTo>
                  <a:lnTo>
                    <a:pt x="5404" y="1302"/>
                  </a:lnTo>
                  <a:lnTo>
                    <a:pt x="3903"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82;p17">
              <a:extLst>
                <a:ext uri="{FF2B5EF4-FFF2-40B4-BE49-F238E27FC236}">
                  <a16:creationId xmlns:a16="http://schemas.microsoft.com/office/drawing/2014/main" id="{77197393-3EF5-7749-AB64-D0E4838823EF}"/>
                </a:ext>
              </a:extLst>
            </p:cNvPr>
            <p:cNvSpPr/>
            <p:nvPr/>
          </p:nvSpPr>
          <p:spPr>
            <a:xfrm>
              <a:off x="1192017" y="2801207"/>
              <a:ext cx="167978" cy="82086"/>
            </a:xfrm>
            <a:custGeom>
              <a:avLst/>
              <a:gdLst/>
              <a:ahLst/>
              <a:cxnLst/>
              <a:rect l="l" t="t" r="r" b="b"/>
              <a:pathLst>
                <a:path w="4371" h="2136" extrusionOk="0">
                  <a:moveTo>
                    <a:pt x="2636" y="1"/>
                  </a:moveTo>
                  <a:lnTo>
                    <a:pt x="0" y="1235"/>
                  </a:lnTo>
                  <a:lnTo>
                    <a:pt x="2235" y="2136"/>
                  </a:lnTo>
                  <a:lnTo>
                    <a:pt x="4370" y="1135"/>
                  </a:lnTo>
                  <a:lnTo>
                    <a:pt x="2636"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83;p17">
              <a:extLst>
                <a:ext uri="{FF2B5EF4-FFF2-40B4-BE49-F238E27FC236}">
                  <a16:creationId xmlns:a16="http://schemas.microsoft.com/office/drawing/2014/main" id="{8417E3C5-3591-3946-996E-F67426B76514}"/>
                </a:ext>
              </a:extLst>
            </p:cNvPr>
            <p:cNvSpPr/>
            <p:nvPr/>
          </p:nvSpPr>
          <p:spPr>
            <a:xfrm>
              <a:off x="1752211" y="2525626"/>
              <a:ext cx="119248" cy="96152"/>
            </a:xfrm>
            <a:custGeom>
              <a:avLst/>
              <a:gdLst/>
              <a:ahLst/>
              <a:cxnLst/>
              <a:rect l="l" t="t" r="r" b="b"/>
              <a:pathLst>
                <a:path w="3103" h="2502" extrusionOk="0">
                  <a:moveTo>
                    <a:pt x="3003" y="0"/>
                  </a:moveTo>
                  <a:lnTo>
                    <a:pt x="0" y="1401"/>
                  </a:lnTo>
                  <a:lnTo>
                    <a:pt x="1835" y="2502"/>
                  </a:lnTo>
                  <a:lnTo>
                    <a:pt x="3103" y="1901"/>
                  </a:lnTo>
                  <a:lnTo>
                    <a:pt x="3003"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84;p17">
              <a:extLst>
                <a:ext uri="{FF2B5EF4-FFF2-40B4-BE49-F238E27FC236}">
                  <a16:creationId xmlns:a16="http://schemas.microsoft.com/office/drawing/2014/main" id="{088A4A57-506B-DC4E-901B-ADC921B60843}"/>
                </a:ext>
              </a:extLst>
            </p:cNvPr>
            <p:cNvSpPr/>
            <p:nvPr/>
          </p:nvSpPr>
          <p:spPr>
            <a:xfrm>
              <a:off x="1722735" y="1847374"/>
              <a:ext cx="920437" cy="1320609"/>
            </a:xfrm>
            <a:custGeom>
              <a:avLst/>
              <a:gdLst/>
              <a:ahLst/>
              <a:cxnLst/>
              <a:rect l="l" t="t" r="r" b="b"/>
              <a:pathLst>
                <a:path w="23951" h="34364" extrusionOk="0">
                  <a:moveTo>
                    <a:pt x="17083" y="0"/>
                  </a:moveTo>
                  <a:cubicBezTo>
                    <a:pt x="14770" y="0"/>
                    <a:pt x="12545" y="1312"/>
                    <a:pt x="11542" y="3539"/>
                  </a:cubicBezTo>
                  <a:lnTo>
                    <a:pt x="1368" y="25788"/>
                  </a:lnTo>
                  <a:cubicBezTo>
                    <a:pt x="0" y="28790"/>
                    <a:pt x="1334" y="32393"/>
                    <a:pt x="4370" y="33827"/>
                  </a:cubicBezTo>
                  <a:cubicBezTo>
                    <a:pt x="5178" y="34191"/>
                    <a:pt x="6029" y="34364"/>
                    <a:pt x="6868" y="34364"/>
                  </a:cubicBezTo>
                  <a:cubicBezTo>
                    <a:pt x="9181" y="34364"/>
                    <a:pt x="11405" y="33053"/>
                    <a:pt x="12409" y="30825"/>
                  </a:cubicBezTo>
                  <a:lnTo>
                    <a:pt x="22583" y="8609"/>
                  </a:lnTo>
                  <a:cubicBezTo>
                    <a:pt x="23951" y="5540"/>
                    <a:pt x="22616" y="1938"/>
                    <a:pt x="19581" y="537"/>
                  </a:cubicBezTo>
                  <a:cubicBezTo>
                    <a:pt x="18773" y="173"/>
                    <a:pt x="17922" y="0"/>
                    <a:pt x="17083" y="0"/>
                  </a:cubicBezTo>
                  <a:close/>
                </a:path>
              </a:pathLst>
            </a:custGeom>
            <a:solidFill>
              <a:srgbClr val="F9C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85;p17">
              <a:extLst>
                <a:ext uri="{FF2B5EF4-FFF2-40B4-BE49-F238E27FC236}">
                  <a16:creationId xmlns:a16="http://schemas.microsoft.com/office/drawing/2014/main" id="{7AFAAAFB-5D3E-E44F-8D43-C6B50DAF31C2}"/>
                </a:ext>
              </a:extLst>
            </p:cNvPr>
            <p:cNvSpPr/>
            <p:nvPr/>
          </p:nvSpPr>
          <p:spPr>
            <a:xfrm>
              <a:off x="2114990" y="1977998"/>
              <a:ext cx="496131" cy="276120"/>
            </a:xfrm>
            <a:custGeom>
              <a:avLst/>
              <a:gdLst/>
              <a:ahLst/>
              <a:cxnLst/>
              <a:rect l="l" t="t" r="r" b="b"/>
              <a:pathLst>
                <a:path w="12910" h="7185" extrusionOk="0">
                  <a:moveTo>
                    <a:pt x="892" y="0"/>
                  </a:moveTo>
                  <a:cubicBezTo>
                    <a:pt x="765" y="0"/>
                    <a:pt x="640" y="86"/>
                    <a:pt x="568" y="207"/>
                  </a:cubicBezTo>
                  <a:lnTo>
                    <a:pt x="34" y="1374"/>
                  </a:lnTo>
                  <a:cubicBezTo>
                    <a:pt x="0" y="1574"/>
                    <a:pt x="34" y="1741"/>
                    <a:pt x="201" y="1808"/>
                  </a:cubicBezTo>
                  <a:lnTo>
                    <a:pt x="11842" y="7145"/>
                  </a:lnTo>
                  <a:cubicBezTo>
                    <a:pt x="11888" y="7173"/>
                    <a:pt x="11937" y="7185"/>
                    <a:pt x="11985" y="7185"/>
                  </a:cubicBezTo>
                  <a:cubicBezTo>
                    <a:pt x="12112" y="7185"/>
                    <a:pt x="12237" y="7099"/>
                    <a:pt x="12309" y="6978"/>
                  </a:cubicBezTo>
                  <a:lnTo>
                    <a:pt x="12843" y="5811"/>
                  </a:lnTo>
                  <a:cubicBezTo>
                    <a:pt x="12910" y="5644"/>
                    <a:pt x="12843" y="5444"/>
                    <a:pt x="12676" y="5377"/>
                  </a:cubicBezTo>
                  <a:lnTo>
                    <a:pt x="1035" y="40"/>
                  </a:lnTo>
                  <a:cubicBezTo>
                    <a:pt x="989" y="12"/>
                    <a:pt x="940" y="0"/>
                    <a:pt x="892"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86;p17">
              <a:extLst>
                <a:ext uri="{FF2B5EF4-FFF2-40B4-BE49-F238E27FC236}">
                  <a16:creationId xmlns:a16="http://schemas.microsoft.com/office/drawing/2014/main" id="{276EF25B-1A79-2E4A-9FDD-762E6D1B5DAF}"/>
                </a:ext>
              </a:extLst>
            </p:cNvPr>
            <p:cNvSpPr/>
            <p:nvPr/>
          </p:nvSpPr>
          <p:spPr>
            <a:xfrm>
              <a:off x="1756054" y="2759933"/>
              <a:ext cx="498706" cy="276158"/>
            </a:xfrm>
            <a:custGeom>
              <a:avLst/>
              <a:gdLst/>
              <a:ahLst/>
              <a:cxnLst/>
              <a:rect l="l" t="t" r="r" b="b"/>
              <a:pathLst>
                <a:path w="12977" h="7186" extrusionOk="0">
                  <a:moveTo>
                    <a:pt x="925" y="1"/>
                  </a:moveTo>
                  <a:cubicBezTo>
                    <a:pt x="799" y="1"/>
                    <a:pt x="673" y="87"/>
                    <a:pt x="601" y="208"/>
                  </a:cubicBezTo>
                  <a:lnTo>
                    <a:pt x="67" y="1375"/>
                  </a:lnTo>
                  <a:cubicBezTo>
                    <a:pt x="0" y="1542"/>
                    <a:pt x="67" y="1742"/>
                    <a:pt x="234" y="1809"/>
                  </a:cubicBezTo>
                  <a:lnTo>
                    <a:pt x="11876" y="7146"/>
                  </a:lnTo>
                  <a:cubicBezTo>
                    <a:pt x="11922" y="7173"/>
                    <a:pt x="11970" y="7186"/>
                    <a:pt x="12018" y="7186"/>
                  </a:cubicBezTo>
                  <a:cubicBezTo>
                    <a:pt x="12145" y="7186"/>
                    <a:pt x="12270" y="7100"/>
                    <a:pt x="12343" y="6979"/>
                  </a:cubicBezTo>
                  <a:lnTo>
                    <a:pt x="12876" y="5812"/>
                  </a:lnTo>
                  <a:cubicBezTo>
                    <a:pt x="12976" y="5645"/>
                    <a:pt x="12876" y="5445"/>
                    <a:pt x="12710" y="5378"/>
                  </a:cubicBezTo>
                  <a:lnTo>
                    <a:pt x="1068" y="41"/>
                  </a:lnTo>
                  <a:cubicBezTo>
                    <a:pt x="1022" y="13"/>
                    <a:pt x="974" y="1"/>
                    <a:pt x="92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0" name="Google Shape;87;p17">
            <a:extLst>
              <a:ext uri="{FF2B5EF4-FFF2-40B4-BE49-F238E27FC236}">
                <a16:creationId xmlns:a16="http://schemas.microsoft.com/office/drawing/2014/main" id="{DFBF1AA5-6F66-DF4F-93D3-5D7861E9D39E}"/>
              </a:ext>
            </a:extLst>
          </p:cNvPr>
          <p:cNvSpPr/>
          <p:nvPr/>
        </p:nvSpPr>
        <p:spPr>
          <a:xfrm>
            <a:off x="11523458" y="5833048"/>
            <a:ext cx="153874" cy="87198"/>
          </a:xfrm>
          <a:custGeom>
            <a:avLst/>
            <a:gdLst/>
            <a:ahLst/>
            <a:cxnLst/>
            <a:rect l="l" t="t" r="r" b="b"/>
            <a:pathLst>
              <a:path w="4004" h="2269" extrusionOk="0">
                <a:moveTo>
                  <a:pt x="1302" y="0"/>
                </a:moveTo>
                <a:lnTo>
                  <a:pt x="1" y="1268"/>
                </a:lnTo>
                <a:lnTo>
                  <a:pt x="1869" y="2268"/>
                </a:lnTo>
                <a:lnTo>
                  <a:pt x="4004" y="1468"/>
                </a:lnTo>
                <a:lnTo>
                  <a:pt x="1302"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88;p17">
            <a:extLst>
              <a:ext uri="{FF2B5EF4-FFF2-40B4-BE49-F238E27FC236}">
                <a16:creationId xmlns:a16="http://schemas.microsoft.com/office/drawing/2014/main" id="{412E672F-D5E7-F844-8FED-BA362A85AB96}"/>
              </a:ext>
            </a:extLst>
          </p:cNvPr>
          <p:cNvSpPr/>
          <p:nvPr/>
        </p:nvSpPr>
        <p:spPr>
          <a:xfrm>
            <a:off x="10842786" y="5474112"/>
            <a:ext cx="137195" cy="91041"/>
          </a:xfrm>
          <a:custGeom>
            <a:avLst/>
            <a:gdLst/>
            <a:ahLst/>
            <a:cxnLst/>
            <a:rect l="l" t="t" r="r" b="b"/>
            <a:pathLst>
              <a:path w="3570" h="2369" extrusionOk="0">
                <a:moveTo>
                  <a:pt x="1101" y="0"/>
                </a:moveTo>
                <a:lnTo>
                  <a:pt x="0" y="1334"/>
                </a:lnTo>
                <a:lnTo>
                  <a:pt x="2035" y="2368"/>
                </a:lnTo>
                <a:lnTo>
                  <a:pt x="3569" y="1301"/>
                </a:lnTo>
                <a:lnTo>
                  <a:pt x="110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89;p17">
            <a:extLst>
              <a:ext uri="{FF2B5EF4-FFF2-40B4-BE49-F238E27FC236}">
                <a16:creationId xmlns:a16="http://schemas.microsoft.com/office/drawing/2014/main" id="{9A6093E1-4D71-ED40-AEC5-074DA58137D5}"/>
              </a:ext>
            </a:extLst>
          </p:cNvPr>
          <p:cNvSpPr/>
          <p:nvPr/>
        </p:nvSpPr>
        <p:spPr>
          <a:xfrm>
            <a:off x="10112078" y="5095922"/>
            <a:ext cx="192342" cy="100033"/>
          </a:xfrm>
          <a:custGeom>
            <a:avLst/>
            <a:gdLst/>
            <a:ahLst/>
            <a:cxnLst/>
            <a:rect l="l" t="t" r="r" b="b"/>
            <a:pathLst>
              <a:path w="5005" h="2603" extrusionOk="0">
                <a:moveTo>
                  <a:pt x="1402" y="1"/>
                </a:moveTo>
                <a:lnTo>
                  <a:pt x="1" y="1168"/>
                </a:lnTo>
                <a:lnTo>
                  <a:pt x="2703" y="2603"/>
                </a:lnTo>
                <a:lnTo>
                  <a:pt x="5004" y="1869"/>
                </a:lnTo>
                <a:lnTo>
                  <a:pt x="1402"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33" name="Google Shape;90;p17">
            <a:extLst>
              <a:ext uri="{FF2B5EF4-FFF2-40B4-BE49-F238E27FC236}">
                <a16:creationId xmlns:a16="http://schemas.microsoft.com/office/drawing/2014/main" id="{620B2AA1-F2BA-D84B-8F7B-90E348483DD8}"/>
              </a:ext>
            </a:extLst>
          </p:cNvPr>
          <p:cNvGrpSpPr/>
          <p:nvPr/>
        </p:nvGrpSpPr>
        <p:grpSpPr>
          <a:xfrm>
            <a:off x="564375" y="4787868"/>
            <a:ext cx="4100904" cy="3807721"/>
            <a:chOff x="-447561" y="3020028"/>
            <a:chExt cx="4100904" cy="3807721"/>
          </a:xfrm>
        </p:grpSpPr>
        <p:sp>
          <p:nvSpPr>
            <p:cNvPr id="34" name="Google Shape;91;p17">
              <a:extLst>
                <a:ext uri="{FF2B5EF4-FFF2-40B4-BE49-F238E27FC236}">
                  <a16:creationId xmlns:a16="http://schemas.microsoft.com/office/drawing/2014/main" id="{58C7DEC2-C7AB-4C49-8E67-DF07A2494D1F}"/>
                </a:ext>
              </a:extLst>
            </p:cNvPr>
            <p:cNvSpPr/>
            <p:nvPr/>
          </p:nvSpPr>
          <p:spPr>
            <a:xfrm>
              <a:off x="-447561" y="4403623"/>
              <a:ext cx="2670270" cy="2424126"/>
            </a:xfrm>
            <a:custGeom>
              <a:avLst/>
              <a:gdLst/>
              <a:ahLst/>
              <a:cxnLst/>
              <a:rect l="l" t="t" r="r" b="b"/>
              <a:pathLst>
                <a:path w="69484" h="63079" extrusionOk="0">
                  <a:moveTo>
                    <a:pt x="59476" y="0"/>
                  </a:moveTo>
                  <a:lnTo>
                    <a:pt x="2369" y="58943"/>
                  </a:lnTo>
                  <a:lnTo>
                    <a:pt x="1" y="59576"/>
                  </a:lnTo>
                  <a:lnTo>
                    <a:pt x="3670" y="60043"/>
                  </a:lnTo>
                  <a:lnTo>
                    <a:pt x="21950" y="62245"/>
                  </a:lnTo>
                  <a:lnTo>
                    <a:pt x="26019" y="62745"/>
                  </a:lnTo>
                  <a:lnTo>
                    <a:pt x="28688" y="63079"/>
                  </a:lnTo>
                  <a:lnTo>
                    <a:pt x="69483" y="8807"/>
                  </a:lnTo>
                  <a:lnTo>
                    <a:pt x="59476" y="0"/>
                  </a:lnTo>
                  <a:close/>
                </a:path>
              </a:pathLst>
            </a:custGeom>
            <a:solidFill>
              <a:srgbClr val="FA81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92;p17">
              <a:extLst>
                <a:ext uri="{FF2B5EF4-FFF2-40B4-BE49-F238E27FC236}">
                  <a16:creationId xmlns:a16="http://schemas.microsoft.com/office/drawing/2014/main" id="{7EC04691-7259-4148-93F0-5B3E0CC31D62}"/>
                </a:ext>
              </a:extLst>
            </p:cNvPr>
            <p:cNvSpPr/>
            <p:nvPr/>
          </p:nvSpPr>
          <p:spPr>
            <a:xfrm>
              <a:off x="2661080" y="3031979"/>
              <a:ext cx="984538" cy="983654"/>
            </a:xfrm>
            <a:custGeom>
              <a:avLst/>
              <a:gdLst/>
              <a:ahLst/>
              <a:cxnLst/>
              <a:rect l="l" t="t" r="r" b="b"/>
              <a:pathLst>
                <a:path w="25619" h="25596" extrusionOk="0">
                  <a:moveTo>
                    <a:pt x="15442" y="1"/>
                  </a:moveTo>
                  <a:cubicBezTo>
                    <a:pt x="14290" y="1"/>
                    <a:pt x="13121" y="516"/>
                    <a:pt x="12309" y="1501"/>
                  </a:cubicBezTo>
                  <a:lnTo>
                    <a:pt x="1135" y="14077"/>
                  </a:lnTo>
                  <a:cubicBezTo>
                    <a:pt x="1" y="15411"/>
                    <a:pt x="601" y="17713"/>
                    <a:pt x="1835" y="18747"/>
                  </a:cubicBezTo>
                  <a:lnTo>
                    <a:pt x="9174" y="24851"/>
                  </a:lnTo>
                  <a:cubicBezTo>
                    <a:pt x="9795" y="25345"/>
                    <a:pt x="10598" y="25595"/>
                    <a:pt x="11417" y="25595"/>
                  </a:cubicBezTo>
                  <a:cubicBezTo>
                    <a:pt x="12314" y="25595"/>
                    <a:pt x="13229" y="25295"/>
                    <a:pt x="13944" y="24685"/>
                  </a:cubicBezTo>
                  <a:lnTo>
                    <a:pt x="24451" y="11542"/>
                  </a:lnTo>
                  <a:cubicBezTo>
                    <a:pt x="25619" y="9674"/>
                    <a:pt x="25419" y="7205"/>
                    <a:pt x="23851" y="5871"/>
                  </a:cubicBezTo>
                  <a:lnTo>
                    <a:pt x="17780" y="834"/>
                  </a:lnTo>
                  <a:cubicBezTo>
                    <a:pt x="17106" y="273"/>
                    <a:pt x="16279" y="1"/>
                    <a:pt x="15442" y="1"/>
                  </a:cubicBezTo>
                  <a:close/>
                </a:path>
              </a:pathLst>
            </a:custGeom>
            <a:solidFill>
              <a:srgbClr val="3A87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93;p17">
              <a:extLst>
                <a:ext uri="{FF2B5EF4-FFF2-40B4-BE49-F238E27FC236}">
                  <a16:creationId xmlns:a16="http://schemas.microsoft.com/office/drawing/2014/main" id="{78811F97-293E-B043-BFF1-B7B83664893D}"/>
                </a:ext>
              </a:extLst>
            </p:cNvPr>
            <p:cNvSpPr/>
            <p:nvPr/>
          </p:nvSpPr>
          <p:spPr>
            <a:xfrm>
              <a:off x="1711168" y="4876658"/>
              <a:ext cx="378228" cy="302406"/>
            </a:xfrm>
            <a:custGeom>
              <a:avLst/>
              <a:gdLst/>
              <a:ahLst/>
              <a:cxnLst/>
              <a:rect l="l" t="t" r="r" b="b"/>
              <a:pathLst>
                <a:path w="9842" h="7869" extrusionOk="0">
                  <a:moveTo>
                    <a:pt x="1802" y="0"/>
                  </a:moveTo>
                  <a:cubicBezTo>
                    <a:pt x="1569" y="234"/>
                    <a:pt x="1502" y="367"/>
                    <a:pt x="1502" y="367"/>
                  </a:cubicBezTo>
                  <a:cubicBezTo>
                    <a:pt x="1502" y="367"/>
                    <a:pt x="1" y="1735"/>
                    <a:pt x="1802" y="3203"/>
                  </a:cubicBezTo>
                  <a:lnTo>
                    <a:pt x="6139" y="6772"/>
                  </a:lnTo>
                  <a:lnTo>
                    <a:pt x="6706" y="7272"/>
                  </a:lnTo>
                  <a:cubicBezTo>
                    <a:pt x="7249" y="7714"/>
                    <a:pt x="7722" y="7869"/>
                    <a:pt x="8118" y="7869"/>
                  </a:cubicBezTo>
                  <a:cubicBezTo>
                    <a:pt x="9036" y="7869"/>
                    <a:pt x="9541" y="7039"/>
                    <a:pt x="9541" y="7039"/>
                  </a:cubicBezTo>
                  <a:cubicBezTo>
                    <a:pt x="9541" y="7039"/>
                    <a:pt x="9675" y="6905"/>
                    <a:pt x="9841" y="6672"/>
                  </a:cubicBezTo>
                  <a:lnTo>
                    <a:pt x="7673" y="4870"/>
                  </a:lnTo>
                  <a:lnTo>
                    <a:pt x="1802" y="0"/>
                  </a:lnTo>
                  <a:close/>
                </a:path>
              </a:pathLst>
            </a:custGeom>
            <a:solidFill>
              <a:srgbClr val="F9C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94;p17">
              <a:extLst>
                <a:ext uri="{FF2B5EF4-FFF2-40B4-BE49-F238E27FC236}">
                  <a16:creationId xmlns:a16="http://schemas.microsoft.com/office/drawing/2014/main" id="{55019484-E206-1E4C-828C-74B901C69A2F}"/>
                </a:ext>
              </a:extLst>
            </p:cNvPr>
            <p:cNvSpPr/>
            <p:nvPr/>
          </p:nvSpPr>
          <p:spPr>
            <a:xfrm>
              <a:off x="1781687" y="4838189"/>
              <a:ext cx="339760" cy="292299"/>
            </a:xfrm>
            <a:custGeom>
              <a:avLst/>
              <a:gdLst/>
              <a:ahLst/>
              <a:cxnLst/>
              <a:rect l="l" t="t" r="r" b="b"/>
              <a:pathLst>
                <a:path w="8841" h="7606" extrusionOk="0">
                  <a:moveTo>
                    <a:pt x="801" y="1"/>
                  </a:moveTo>
                  <a:cubicBezTo>
                    <a:pt x="468" y="401"/>
                    <a:pt x="167" y="734"/>
                    <a:pt x="1" y="935"/>
                  </a:cubicBezTo>
                  <a:lnTo>
                    <a:pt x="5871" y="5838"/>
                  </a:lnTo>
                  <a:lnTo>
                    <a:pt x="8040" y="7606"/>
                  </a:lnTo>
                  <a:cubicBezTo>
                    <a:pt x="8206" y="7406"/>
                    <a:pt x="8507" y="7072"/>
                    <a:pt x="8840" y="6672"/>
                  </a:cubicBezTo>
                  <a:lnTo>
                    <a:pt x="6805" y="5004"/>
                  </a:lnTo>
                  <a:lnTo>
                    <a:pt x="6672" y="4871"/>
                  </a:lnTo>
                  <a:lnTo>
                    <a:pt x="801"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95;p17">
              <a:extLst>
                <a:ext uri="{FF2B5EF4-FFF2-40B4-BE49-F238E27FC236}">
                  <a16:creationId xmlns:a16="http://schemas.microsoft.com/office/drawing/2014/main" id="{FDA241CF-41E3-B940-ACFF-6F40AB2DA6B3}"/>
                </a:ext>
              </a:extLst>
            </p:cNvPr>
            <p:cNvSpPr/>
            <p:nvPr/>
          </p:nvSpPr>
          <p:spPr>
            <a:xfrm>
              <a:off x="1812469" y="3647282"/>
              <a:ext cx="1160163" cy="1379368"/>
            </a:xfrm>
            <a:custGeom>
              <a:avLst/>
              <a:gdLst/>
              <a:ahLst/>
              <a:cxnLst/>
              <a:rect l="l" t="t" r="r" b="b"/>
              <a:pathLst>
                <a:path w="30189" h="35893" extrusionOk="0">
                  <a:moveTo>
                    <a:pt x="22349" y="1"/>
                  </a:moveTo>
                  <a:cubicBezTo>
                    <a:pt x="21616" y="1702"/>
                    <a:pt x="19581" y="6672"/>
                    <a:pt x="18113" y="8840"/>
                  </a:cubicBezTo>
                  <a:cubicBezTo>
                    <a:pt x="16579" y="11142"/>
                    <a:pt x="4570" y="25519"/>
                    <a:pt x="0" y="31023"/>
                  </a:cubicBezTo>
                  <a:lnTo>
                    <a:pt x="5871" y="35893"/>
                  </a:lnTo>
                  <a:lnTo>
                    <a:pt x="30188" y="6505"/>
                  </a:lnTo>
                  <a:lnTo>
                    <a:pt x="22349" y="1"/>
                  </a:lnTo>
                  <a:close/>
                </a:path>
              </a:pathLst>
            </a:custGeom>
            <a:solidFill>
              <a:srgbClr val="3A87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9" name="Google Shape;96;p17">
              <a:extLst>
                <a:ext uri="{FF2B5EF4-FFF2-40B4-BE49-F238E27FC236}">
                  <a16:creationId xmlns:a16="http://schemas.microsoft.com/office/drawing/2014/main" id="{07D911B0-3DB1-1C44-8D86-79023EA05D72}"/>
                </a:ext>
              </a:extLst>
            </p:cNvPr>
            <p:cNvSpPr/>
            <p:nvPr/>
          </p:nvSpPr>
          <p:spPr>
            <a:xfrm>
              <a:off x="2036785" y="3895963"/>
              <a:ext cx="1092219" cy="1198632"/>
            </a:xfrm>
            <a:custGeom>
              <a:avLst/>
              <a:gdLst/>
              <a:ahLst/>
              <a:cxnLst/>
              <a:rect l="l" t="t" r="r" b="b"/>
              <a:pathLst>
                <a:path w="28421" h="31190" extrusionOk="0">
                  <a:moveTo>
                    <a:pt x="24285" y="1"/>
                  </a:moveTo>
                  <a:lnTo>
                    <a:pt x="1" y="29389"/>
                  </a:lnTo>
                  <a:lnTo>
                    <a:pt x="101" y="29522"/>
                  </a:lnTo>
                  <a:lnTo>
                    <a:pt x="2102" y="31190"/>
                  </a:lnTo>
                  <a:cubicBezTo>
                    <a:pt x="6672" y="25619"/>
                    <a:pt x="18514" y="11176"/>
                    <a:pt x="20482" y="9208"/>
                  </a:cubicBezTo>
                  <a:cubicBezTo>
                    <a:pt x="22383" y="7373"/>
                    <a:pt x="26853" y="4404"/>
                    <a:pt x="28421" y="3403"/>
                  </a:cubicBezTo>
                  <a:lnTo>
                    <a:pt x="24285" y="1"/>
                  </a:lnTo>
                  <a:close/>
                </a:path>
              </a:pathLst>
            </a:custGeom>
            <a:solidFill>
              <a:srgbClr val="08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0" name="Google Shape;97;p17">
              <a:extLst>
                <a:ext uri="{FF2B5EF4-FFF2-40B4-BE49-F238E27FC236}">
                  <a16:creationId xmlns:a16="http://schemas.microsoft.com/office/drawing/2014/main" id="{A4B1934D-B243-4046-B8F0-147678F7BEF2}"/>
                </a:ext>
              </a:extLst>
            </p:cNvPr>
            <p:cNvSpPr/>
            <p:nvPr/>
          </p:nvSpPr>
          <p:spPr>
            <a:xfrm>
              <a:off x="2648283" y="3020028"/>
              <a:ext cx="1005060" cy="1023583"/>
            </a:xfrm>
            <a:custGeom>
              <a:avLst/>
              <a:gdLst/>
              <a:ahLst/>
              <a:cxnLst/>
              <a:rect l="l" t="t" r="r" b="b"/>
              <a:pathLst>
                <a:path w="26153" h="26635" extrusionOk="0">
                  <a:moveTo>
                    <a:pt x="14377" y="3480"/>
                  </a:moveTo>
                  <a:lnTo>
                    <a:pt x="20315" y="8384"/>
                  </a:lnTo>
                  <a:lnTo>
                    <a:pt x="22516" y="10218"/>
                  </a:lnTo>
                  <a:lnTo>
                    <a:pt x="13310" y="21360"/>
                  </a:lnTo>
                  <a:lnTo>
                    <a:pt x="11108" y="19525"/>
                  </a:lnTo>
                  <a:lnTo>
                    <a:pt x="5170" y="14621"/>
                  </a:lnTo>
                  <a:lnTo>
                    <a:pt x="14377" y="3480"/>
                  </a:lnTo>
                  <a:close/>
                  <a:moveTo>
                    <a:pt x="13705" y="1"/>
                  </a:moveTo>
                  <a:cubicBezTo>
                    <a:pt x="13612" y="1"/>
                    <a:pt x="13515" y="33"/>
                    <a:pt x="13476" y="111"/>
                  </a:cubicBezTo>
                  <a:lnTo>
                    <a:pt x="12142" y="1279"/>
                  </a:lnTo>
                  <a:cubicBezTo>
                    <a:pt x="12009" y="1379"/>
                    <a:pt x="12042" y="1612"/>
                    <a:pt x="12175" y="1679"/>
                  </a:cubicBezTo>
                  <a:lnTo>
                    <a:pt x="13443" y="2713"/>
                  </a:lnTo>
                  <a:lnTo>
                    <a:pt x="4203" y="13854"/>
                  </a:lnTo>
                  <a:lnTo>
                    <a:pt x="2835" y="12720"/>
                  </a:lnTo>
                  <a:cubicBezTo>
                    <a:pt x="2780" y="12692"/>
                    <a:pt x="2713" y="12676"/>
                    <a:pt x="2649" y="12676"/>
                  </a:cubicBezTo>
                  <a:cubicBezTo>
                    <a:pt x="2559" y="12676"/>
                    <a:pt x="2474" y="12709"/>
                    <a:pt x="2435" y="12787"/>
                  </a:cubicBezTo>
                  <a:lnTo>
                    <a:pt x="133" y="15555"/>
                  </a:lnTo>
                  <a:cubicBezTo>
                    <a:pt x="0" y="15689"/>
                    <a:pt x="33" y="15889"/>
                    <a:pt x="167" y="15989"/>
                  </a:cubicBezTo>
                  <a:lnTo>
                    <a:pt x="534" y="16323"/>
                  </a:lnTo>
                  <a:lnTo>
                    <a:pt x="8373" y="22827"/>
                  </a:lnTo>
                  <a:lnTo>
                    <a:pt x="12509" y="26230"/>
                  </a:lnTo>
                  <a:lnTo>
                    <a:pt x="12876" y="26563"/>
                  </a:lnTo>
                  <a:cubicBezTo>
                    <a:pt x="12938" y="26610"/>
                    <a:pt x="13014" y="26635"/>
                    <a:pt x="13088" y="26635"/>
                  </a:cubicBezTo>
                  <a:cubicBezTo>
                    <a:pt x="13174" y="26635"/>
                    <a:pt x="13256" y="26601"/>
                    <a:pt x="13310" y="26530"/>
                  </a:cubicBezTo>
                  <a:lnTo>
                    <a:pt x="15611" y="23728"/>
                  </a:lnTo>
                  <a:cubicBezTo>
                    <a:pt x="15711" y="23628"/>
                    <a:pt x="15678" y="23394"/>
                    <a:pt x="15544" y="23328"/>
                  </a:cubicBezTo>
                  <a:lnTo>
                    <a:pt x="14177" y="22194"/>
                  </a:lnTo>
                  <a:lnTo>
                    <a:pt x="23383" y="11052"/>
                  </a:lnTo>
                  <a:lnTo>
                    <a:pt x="24651" y="12120"/>
                  </a:lnTo>
                  <a:cubicBezTo>
                    <a:pt x="24706" y="12147"/>
                    <a:pt x="24773" y="12163"/>
                    <a:pt x="24837" y="12163"/>
                  </a:cubicBezTo>
                  <a:cubicBezTo>
                    <a:pt x="24927" y="12163"/>
                    <a:pt x="25012" y="12131"/>
                    <a:pt x="25051" y="12053"/>
                  </a:cubicBezTo>
                  <a:lnTo>
                    <a:pt x="25952" y="10552"/>
                  </a:lnTo>
                  <a:cubicBezTo>
                    <a:pt x="26152" y="10352"/>
                    <a:pt x="26152" y="10185"/>
                    <a:pt x="26019" y="10052"/>
                  </a:cubicBezTo>
                  <a:lnTo>
                    <a:pt x="21816" y="6616"/>
                  </a:lnTo>
                  <a:lnTo>
                    <a:pt x="13877" y="44"/>
                  </a:lnTo>
                  <a:cubicBezTo>
                    <a:pt x="13835" y="17"/>
                    <a:pt x="13771" y="1"/>
                    <a:pt x="1370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1" name="Google Shape;98;p17">
              <a:extLst>
                <a:ext uri="{FF2B5EF4-FFF2-40B4-BE49-F238E27FC236}">
                  <a16:creationId xmlns:a16="http://schemas.microsoft.com/office/drawing/2014/main" id="{31483004-195D-A04C-B58A-DEE8F278AFF2}"/>
                </a:ext>
              </a:extLst>
            </p:cNvPr>
            <p:cNvSpPr/>
            <p:nvPr/>
          </p:nvSpPr>
          <p:spPr>
            <a:xfrm>
              <a:off x="1912464" y="3967558"/>
              <a:ext cx="823017" cy="607886"/>
            </a:xfrm>
            <a:custGeom>
              <a:avLst/>
              <a:gdLst/>
              <a:ahLst/>
              <a:cxnLst/>
              <a:rect l="l" t="t" r="r" b="b"/>
              <a:pathLst>
                <a:path w="21416" h="15818" extrusionOk="0">
                  <a:moveTo>
                    <a:pt x="14300" y="0"/>
                  </a:moveTo>
                  <a:cubicBezTo>
                    <a:pt x="11725" y="0"/>
                    <a:pt x="9240" y="506"/>
                    <a:pt x="9240" y="506"/>
                  </a:cubicBezTo>
                  <a:cubicBezTo>
                    <a:pt x="4270" y="2308"/>
                    <a:pt x="1901" y="9346"/>
                    <a:pt x="1901" y="9346"/>
                  </a:cubicBezTo>
                  <a:lnTo>
                    <a:pt x="0" y="13115"/>
                  </a:lnTo>
                  <a:lnTo>
                    <a:pt x="3102" y="15817"/>
                  </a:lnTo>
                  <a:lnTo>
                    <a:pt x="13109" y="3909"/>
                  </a:lnTo>
                  <a:cubicBezTo>
                    <a:pt x="14123" y="4284"/>
                    <a:pt x="15103" y="4401"/>
                    <a:pt x="15933" y="4401"/>
                  </a:cubicBezTo>
                  <a:cubicBezTo>
                    <a:pt x="17316" y="4401"/>
                    <a:pt x="18280" y="4076"/>
                    <a:pt x="18280" y="4076"/>
                  </a:cubicBezTo>
                  <a:cubicBezTo>
                    <a:pt x="21415" y="2741"/>
                    <a:pt x="19114" y="1173"/>
                    <a:pt x="19114" y="1173"/>
                  </a:cubicBezTo>
                  <a:cubicBezTo>
                    <a:pt x="18065" y="264"/>
                    <a:pt x="16159" y="0"/>
                    <a:pt x="14300" y="0"/>
                  </a:cubicBez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2" name="Google Shape;99;p17">
              <a:extLst>
                <a:ext uri="{FF2B5EF4-FFF2-40B4-BE49-F238E27FC236}">
                  <a16:creationId xmlns:a16="http://schemas.microsoft.com/office/drawing/2014/main" id="{FF96A4D3-0EDC-5E41-91DE-4985C7F9DA91}"/>
                </a:ext>
              </a:extLst>
            </p:cNvPr>
            <p:cNvSpPr/>
            <p:nvPr/>
          </p:nvSpPr>
          <p:spPr>
            <a:xfrm>
              <a:off x="2250879" y="4574252"/>
              <a:ext cx="306402" cy="253561"/>
            </a:xfrm>
            <a:custGeom>
              <a:avLst/>
              <a:gdLst/>
              <a:ahLst/>
              <a:cxnLst/>
              <a:rect l="l" t="t" r="r" b="b"/>
              <a:pathLst>
                <a:path w="7973" h="6598" extrusionOk="0">
                  <a:moveTo>
                    <a:pt x="1214" y="1"/>
                  </a:moveTo>
                  <a:cubicBezTo>
                    <a:pt x="944" y="1"/>
                    <a:pt x="733" y="74"/>
                    <a:pt x="601" y="230"/>
                  </a:cubicBezTo>
                  <a:cubicBezTo>
                    <a:pt x="0" y="864"/>
                    <a:pt x="1001" y="2766"/>
                    <a:pt x="2869" y="4467"/>
                  </a:cubicBezTo>
                  <a:cubicBezTo>
                    <a:pt x="4327" y="5797"/>
                    <a:pt x="5844" y="6598"/>
                    <a:pt x="6728" y="6598"/>
                  </a:cubicBezTo>
                  <a:cubicBezTo>
                    <a:pt x="6997" y="6598"/>
                    <a:pt x="7207" y="6524"/>
                    <a:pt x="7339" y="6368"/>
                  </a:cubicBezTo>
                  <a:cubicBezTo>
                    <a:pt x="7973" y="5701"/>
                    <a:pt x="6939" y="3766"/>
                    <a:pt x="5037" y="2098"/>
                  </a:cubicBezTo>
                  <a:cubicBezTo>
                    <a:pt x="3606" y="795"/>
                    <a:pt x="2096" y="1"/>
                    <a:pt x="1214" y="1"/>
                  </a:cubicBez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3" name="Google Shape;100;p17">
              <a:extLst>
                <a:ext uri="{FF2B5EF4-FFF2-40B4-BE49-F238E27FC236}">
                  <a16:creationId xmlns:a16="http://schemas.microsoft.com/office/drawing/2014/main" id="{0A9F3C9C-AF2D-374E-B0B6-8A2E1E494D96}"/>
                </a:ext>
              </a:extLst>
            </p:cNvPr>
            <p:cNvSpPr/>
            <p:nvPr/>
          </p:nvSpPr>
          <p:spPr>
            <a:xfrm>
              <a:off x="2303412" y="4434751"/>
              <a:ext cx="374385" cy="310822"/>
            </a:xfrm>
            <a:custGeom>
              <a:avLst/>
              <a:gdLst/>
              <a:ahLst/>
              <a:cxnLst/>
              <a:rect l="l" t="t" r="r" b="b"/>
              <a:pathLst>
                <a:path w="9742" h="8088" extrusionOk="0">
                  <a:moveTo>
                    <a:pt x="1514" y="0"/>
                  </a:moveTo>
                  <a:cubicBezTo>
                    <a:pt x="1191" y="0"/>
                    <a:pt x="935" y="84"/>
                    <a:pt x="768" y="258"/>
                  </a:cubicBezTo>
                  <a:cubicBezTo>
                    <a:pt x="1" y="1092"/>
                    <a:pt x="1269" y="3427"/>
                    <a:pt x="3570" y="5528"/>
                  </a:cubicBezTo>
                  <a:cubicBezTo>
                    <a:pt x="5323" y="7127"/>
                    <a:pt x="7176" y="8087"/>
                    <a:pt x="8266" y="8087"/>
                  </a:cubicBezTo>
                  <a:cubicBezTo>
                    <a:pt x="8586" y="8087"/>
                    <a:pt x="8841" y="8004"/>
                    <a:pt x="9007" y="7830"/>
                  </a:cubicBezTo>
                  <a:cubicBezTo>
                    <a:pt x="9741" y="6996"/>
                    <a:pt x="8474" y="4661"/>
                    <a:pt x="6239" y="2560"/>
                  </a:cubicBezTo>
                  <a:cubicBezTo>
                    <a:pt x="4486" y="961"/>
                    <a:pt x="2613" y="0"/>
                    <a:pt x="1514" y="0"/>
                  </a:cubicBez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101;p17">
              <a:extLst>
                <a:ext uri="{FF2B5EF4-FFF2-40B4-BE49-F238E27FC236}">
                  <a16:creationId xmlns:a16="http://schemas.microsoft.com/office/drawing/2014/main" id="{B8BF6DF4-89A7-5E48-B2CF-F2FFEE6B0F38}"/>
                </a:ext>
              </a:extLst>
            </p:cNvPr>
            <p:cNvSpPr/>
            <p:nvPr/>
          </p:nvSpPr>
          <p:spPr>
            <a:xfrm>
              <a:off x="2405982" y="4309854"/>
              <a:ext cx="415390" cy="345947"/>
            </a:xfrm>
            <a:custGeom>
              <a:avLst/>
              <a:gdLst/>
              <a:ahLst/>
              <a:cxnLst/>
              <a:rect l="l" t="t" r="r" b="b"/>
              <a:pathLst>
                <a:path w="10809" h="9002" extrusionOk="0">
                  <a:moveTo>
                    <a:pt x="1649" y="1"/>
                  </a:moveTo>
                  <a:cubicBezTo>
                    <a:pt x="1284" y="1"/>
                    <a:pt x="993" y="98"/>
                    <a:pt x="801" y="306"/>
                  </a:cubicBezTo>
                  <a:cubicBezTo>
                    <a:pt x="1" y="1240"/>
                    <a:pt x="1402" y="3841"/>
                    <a:pt x="3937" y="6143"/>
                  </a:cubicBezTo>
                  <a:cubicBezTo>
                    <a:pt x="5876" y="7904"/>
                    <a:pt x="7913" y="9001"/>
                    <a:pt x="9137" y="9001"/>
                  </a:cubicBezTo>
                  <a:cubicBezTo>
                    <a:pt x="9513" y="9001"/>
                    <a:pt x="9812" y="8898"/>
                    <a:pt x="10008" y="8678"/>
                  </a:cubicBezTo>
                  <a:cubicBezTo>
                    <a:pt x="10808" y="7811"/>
                    <a:pt x="9441" y="5176"/>
                    <a:pt x="6905" y="2841"/>
                  </a:cubicBezTo>
                  <a:cubicBezTo>
                    <a:pt x="4928" y="1094"/>
                    <a:pt x="2872" y="1"/>
                    <a:pt x="1649" y="1"/>
                  </a:cubicBez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5" name="Google Shape;102;p17">
              <a:extLst>
                <a:ext uri="{FF2B5EF4-FFF2-40B4-BE49-F238E27FC236}">
                  <a16:creationId xmlns:a16="http://schemas.microsoft.com/office/drawing/2014/main" id="{627F0550-003A-0947-B032-4C57BF42A887}"/>
                </a:ext>
              </a:extLst>
            </p:cNvPr>
            <p:cNvSpPr/>
            <p:nvPr/>
          </p:nvSpPr>
          <p:spPr>
            <a:xfrm>
              <a:off x="2552131" y="4210666"/>
              <a:ext cx="383339" cy="318008"/>
            </a:xfrm>
            <a:custGeom>
              <a:avLst/>
              <a:gdLst/>
              <a:ahLst/>
              <a:cxnLst/>
              <a:rect l="l" t="t" r="r" b="b"/>
              <a:pathLst>
                <a:path w="9975" h="8275" extrusionOk="0">
                  <a:moveTo>
                    <a:pt x="1769" y="0"/>
                  </a:moveTo>
                  <a:cubicBezTo>
                    <a:pt x="1369" y="0"/>
                    <a:pt x="1047" y="113"/>
                    <a:pt x="834" y="351"/>
                  </a:cubicBezTo>
                  <a:cubicBezTo>
                    <a:pt x="0" y="1252"/>
                    <a:pt x="1201" y="3687"/>
                    <a:pt x="3503" y="5755"/>
                  </a:cubicBezTo>
                  <a:cubicBezTo>
                    <a:pt x="5216" y="7320"/>
                    <a:pt x="7041" y="8274"/>
                    <a:pt x="8206" y="8274"/>
                  </a:cubicBezTo>
                  <a:cubicBezTo>
                    <a:pt x="8605" y="8274"/>
                    <a:pt x="8927" y="8162"/>
                    <a:pt x="9140" y="7924"/>
                  </a:cubicBezTo>
                  <a:cubicBezTo>
                    <a:pt x="9974" y="7023"/>
                    <a:pt x="8740" y="4588"/>
                    <a:pt x="6472" y="2520"/>
                  </a:cubicBezTo>
                  <a:cubicBezTo>
                    <a:pt x="4758" y="955"/>
                    <a:pt x="2933" y="0"/>
                    <a:pt x="1769" y="0"/>
                  </a:cubicBez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6" name="Google Shape;103;p17">
              <a:extLst>
                <a:ext uri="{FF2B5EF4-FFF2-40B4-BE49-F238E27FC236}">
                  <a16:creationId xmlns:a16="http://schemas.microsoft.com/office/drawing/2014/main" id="{C31FDF8E-A010-A94E-A416-E49FA7F14881}"/>
                </a:ext>
              </a:extLst>
            </p:cNvPr>
            <p:cNvSpPr/>
            <p:nvPr/>
          </p:nvSpPr>
          <p:spPr>
            <a:xfrm>
              <a:off x="2077828" y="4104945"/>
              <a:ext cx="338453" cy="319238"/>
            </a:xfrm>
            <a:custGeom>
              <a:avLst/>
              <a:gdLst/>
              <a:ahLst/>
              <a:cxnLst/>
              <a:rect l="l" t="t" r="r" b="b"/>
              <a:pathLst>
                <a:path w="8807" h="8307" extrusionOk="0">
                  <a:moveTo>
                    <a:pt x="8339" y="0"/>
                  </a:moveTo>
                  <a:lnTo>
                    <a:pt x="0" y="7806"/>
                  </a:lnTo>
                  <a:lnTo>
                    <a:pt x="1701" y="8306"/>
                  </a:lnTo>
                  <a:cubicBezTo>
                    <a:pt x="7005" y="5771"/>
                    <a:pt x="8806" y="334"/>
                    <a:pt x="8806" y="334"/>
                  </a:cubicBezTo>
                  <a:lnTo>
                    <a:pt x="8339" y="0"/>
                  </a:ln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47" name="Google Shape;104;p17">
            <a:extLst>
              <a:ext uri="{FF2B5EF4-FFF2-40B4-BE49-F238E27FC236}">
                <a16:creationId xmlns:a16="http://schemas.microsoft.com/office/drawing/2014/main" id="{AFFB28A1-A67B-B54F-B2DA-6A3696466B22}"/>
              </a:ext>
            </a:extLst>
          </p:cNvPr>
          <p:cNvGrpSpPr/>
          <p:nvPr/>
        </p:nvGrpSpPr>
        <p:grpSpPr>
          <a:xfrm>
            <a:off x="7216478" y="5140776"/>
            <a:ext cx="3945762" cy="3568379"/>
            <a:chOff x="5433882" y="3019682"/>
            <a:chExt cx="3945762" cy="3568379"/>
          </a:xfrm>
        </p:grpSpPr>
        <p:sp>
          <p:nvSpPr>
            <p:cNvPr id="48" name="Google Shape;105;p17">
              <a:extLst>
                <a:ext uri="{FF2B5EF4-FFF2-40B4-BE49-F238E27FC236}">
                  <a16:creationId xmlns:a16="http://schemas.microsoft.com/office/drawing/2014/main" id="{446A2B1C-010A-6E44-8A0F-A8FCD8DCF174}"/>
                </a:ext>
              </a:extLst>
            </p:cNvPr>
            <p:cNvSpPr/>
            <p:nvPr/>
          </p:nvSpPr>
          <p:spPr>
            <a:xfrm>
              <a:off x="6831158" y="4319000"/>
              <a:ext cx="2548485" cy="2269061"/>
            </a:xfrm>
            <a:custGeom>
              <a:avLst/>
              <a:gdLst/>
              <a:ahLst/>
              <a:cxnLst/>
              <a:rect l="l" t="t" r="r" b="b"/>
              <a:pathLst>
                <a:path w="66315" h="59044" extrusionOk="0">
                  <a:moveTo>
                    <a:pt x="9741" y="1"/>
                  </a:moveTo>
                  <a:lnTo>
                    <a:pt x="6572" y="2936"/>
                  </a:lnTo>
                  <a:lnTo>
                    <a:pt x="0" y="9074"/>
                  </a:lnTo>
                  <a:lnTo>
                    <a:pt x="37761" y="59043"/>
                  </a:lnTo>
                  <a:lnTo>
                    <a:pt x="40429" y="58609"/>
                  </a:lnTo>
                  <a:lnTo>
                    <a:pt x="44532" y="57976"/>
                  </a:lnTo>
                  <a:lnTo>
                    <a:pt x="62645" y="55240"/>
                  </a:lnTo>
                  <a:lnTo>
                    <a:pt x="66314" y="54640"/>
                  </a:lnTo>
                  <a:lnTo>
                    <a:pt x="63946" y="54106"/>
                  </a:lnTo>
                  <a:lnTo>
                    <a:pt x="9741" y="1"/>
                  </a:lnTo>
                  <a:close/>
                </a:path>
              </a:pathLst>
            </a:custGeom>
            <a:solidFill>
              <a:srgbClr val="3A87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9" name="Google Shape;106;p17">
              <a:extLst>
                <a:ext uri="{FF2B5EF4-FFF2-40B4-BE49-F238E27FC236}">
                  <a16:creationId xmlns:a16="http://schemas.microsoft.com/office/drawing/2014/main" id="{C082FCBB-63C9-ED49-BDE4-17C0715C6BE0}"/>
                </a:ext>
              </a:extLst>
            </p:cNvPr>
            <p:cNvSpPr/>
            <p:nvPr/>
          </p:nvSpPr>
          <p:spPr>
            <a:xfrm>
              <a:off x="5433882" y="3019682"/>
              <a:ext cx="867865" cy="782973"/>
            </a:xfrm>
            <a:custGeom>
              <a:avLst/>
              <a:gdLst/>
              <a:ahLst/>
              <a:cxnLst/>
              <a:rect l="l" t="t" r="r" b="b"/>
              <a:pathLst>
                <a:path w="22583" h="20374" extrusionOk="0">
                  <a:moveTo>
                    <a:pt x="11041" y="1"/>
                  </a:moveTo>
                  <a:cubicBezTo>
                    <a:pt x="8694" y="1"/>
                    <a:pt x="6354" y="816"/>
                    <a:pt x="4470" y="2488"/>
                  </a:cubicBezTo>
                  <a:cubicBezTo>
                    <a:pt x="300" y="6158"/>
                    <a:pt x="0" y="12596"/>
                    <a:pt x="3770" y="16865"/>
                  </a:cubicBezTo>
                  <a:cubicBezTo>
                    <a:pt x="5833" y="19184"/>
                    <a:pt x="8695" y="20374"/>
                    <a:pt x="11543" y="20374"/>
                  </a:cubicBezTo>
                  <a:cubicBezTo>
                    <a:pt x="13897" y="20374"/>
                    <a:pt x="16241" y="19560"/>
                    <a:pt x="18113" y="17899"/>
                  </a:cubicBezTo>
                  <a:cubicBezTo>
                    <a:pt x="22283" y="14230"/>
                    <a:pt x="22583" y="7792"/>
                    <a:pt x="18814" y="3523"/>
                  </a:cubicBezTo>
                  <a:cubicBezTo>
                    <a:pt x="16747" y="1200"/>
                    <a:pt x="13889" y="1"/>
                    <a:pt x="11041" y="1"/>
                  </a:cubicBezTo>
                  <a:close/>
                </a:path>
              </a:pathLst>
            </a:custGeom>
            <a:solidFill>
              <a:srgbClr val="EAA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0" name="Google Shape;107;p17">
              <a:extLst>
                <a:ext uri="{FF2B5EF4-FFF2-40B4-BE49-F238E27FC236}">
                  <a16:creationId xmlns:a16="http://schemas.microsoft.com/office/drawing/2014/main" id="{C4C7123B-3849-D14B-B055-38398168BA13}"/>
                </a:ext>
              </a:extLst>
            </p:cNvPr>
            <p:cNvSpPr/>
            <p:nvPr/>
          </p:nvSpPr>
          <p:spPr>
            <a:xfrm>
              <a:off x="7069578" y="4799721"/>
              <a:ext cx="314127" cy="284228"/>
            </a:xfrm>
            <a:custGeom>
              <a:avLst/>
              <a:gdLst/>
              <a:ahLst/>
              <a:cxnLst/>
              <a:rect l="l" t="t" r="r" b="b"/>
              <a:pathLst>
                <a:path w="8174" h="7396" extrusionOk="0">
                  <a:moveTo>
                    <a:pt x="7139" y="1"/>
                  </a:moveTo>
                  <a:lnTo>
                    <a:pt x="5138" y="1769"/>
                  </a:lnTo>
                  <a:lnTo>
                    <a:pt x="1" y="6339"/>
                  </a:lnTo>
                  <a:lnTo>
                    <a:pt x="201" y="6572"/>
                  </a:lnTo>
                  <a:cubicBezTo>
                    <a:pt x="688" y="7115"/>
                    <a:pt x="1363" y="7395"/>
                    <a:pt x="2028" y="7395"/>
                  </a:cubicBezTo>
                  <a:cubicBezTo>
                    <a:pt x="2547" y="7395"/>
                    <a:pt x="3060" y="7224"/>
                    <a:pt x="3470" y="6872"/>
                  </a:cubicBezTo>
                  <a:lnTo>
                    <a:pt x="5038" y="5438"/>
                  </a:lnTo>
                  <a:lnTo>
                    <a:pt x="5672" y="4904"/>
                  </a:lnTo>
                  <a:lnTo>
                    <a:pt x="6906" y="3770"/>
                  </a:lnTo>
                  <a:lnTo>
                    <a:pt x="7239" y="3503"/>
                  </a:lnTo>
                  <a:cubicBezTo>
                    <a:pt x="8140" y="2669"/>
                    <a:pt x="8173" y="1202"/>
                    <a:pt x="7339" y="234"/>
                  </a:cubicBezTo>
                  <a:lnTo>
                    <a:pt x="7139" y="1"/>
                  </a:lnTo>
                  <a:close/>
                </a:path>
              </a:pathLst>
            </a:custGeom>
            <a:solidFill>
              <a:srgbClr val="FA817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108;p17">
              <a:extLst>
                <a:ext uri="{FF2B5EF4-FFF2-40B4-BE49-F238E27FC236}">
                  <a16:creationId xmlns:a16="http://schemas.microsoft.com/office/drawing/2014/main" id="{9C53FC3F-3FA3-114B-8E1A-4F64E3523658}"/>
                </a:ext>
              </a:extLst>
            </p:cNvPr>
            <p:cNvSpPr/>
            <p:nvPr/>
          </p:nvSpPr>
          <p:spPr>
            <a:xfrm>
              <a:off x="5959450" y="3694705"/>
              <a:ext cx="1272994" cy="1312730"/>
            </a:xfrm>
            <a:custGeom>
              <a:avLst/>
              <a:gdLst/>
              <a:ahLst/>
              <a:cxnLst/>
              <a:rect l="l" t="t" r="r" b="b"/>
              <a:pathLst>
                <a:path w="33125" h="34159" extrusionOk="0">
                  <a:moveTo>
                    <a:pt x="6939" y="1"/>
                  </a:moveTo>
                  <a:lnTo>
                    <a:pt x="1" y="6172"/>
                  </a:lnTo>
                  <a:lnTo>
                    <a:pt x="5671" y="9941"/>
                  </a:lnTo>
                  <a:cubicBezTo>
                    <a:pt x="7106" y="10909"/>
                    <a:pt x="8440" y="12076"/>
                    <a:pt x="9607" y="13344"/>
                  </a:cubicBezTo>
                  <a:lnTo>
                    <a:pt x="28021" y="34159"/>
                  </a:lnTo>
                  <a:lnTo>
                    <a:pt x="33124" y="29622"/>
                  </a:lnTo>
                  <a:lnTo>
                    <a:pt x="6939" y="1"/>
                  </a:lnTo>
                  <a:close/>
                </a:path>
              </a:pathLst>
            </a:custGeom>
            <a:solidFill>
              <a:srgbClr val="EAA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2" name="Google Shape;109;p17">
              <a:extLst>
                <a:ext uri="{FF2B5EF4-FFF2-40B4-BE49-F238E27FC236}">
                  <a16:creationId xmlns:a16="http://schemas.microsoft.com/office/drawing/2014/main" id="{CEEC68FA-A521-2C46-83B9-C00123E22BC1}"/>
                </a:ext>
              </a:extLst>
            </p:cNvPr>
            <p:cNvSpPr/>
            <p:nvPr/>
          </p:nvSpPr>
          <p:spPr>
            <a:xfrm>
              <a:off x="6226078" y="3563966"/>
              <a:ext cx="1083265" cy="1269151"/>
            </a:xfrm>
            <a:custGeom>
              <a:avLst/>
              <a:gdLst/>
              <a:ahLst/>
              <a:cxnLst/>
              <a:rect l="l" t="t" r="r" b="b"/>
              <a:pathLst>
                <a:path w="28188" h="33025" extrusionOk="0">
                  <a:moveTo>
                    <a:pt x="3904" y="0"/>
                  </a:moveTo>
                  <a:lnTo>
                    <a:pt x="1" y="3403"/>
                  </a:lnTo>
                  <a:lnTo>
                    <a:pt x="26186" y="33024"/>
                  </a:lnTo>
                  <a:lnTo>
                    <a:pt x="28188" y="31223"/>
                  </a:lnTo>
                  <a:lnTo>
                    <a:pt x="9808" y="10408"/>
                  </a:lnTo>
                  <a:cubicBezTo>
                    <a:pt x="8640" y="9140"/>
                    <a:pt x="7673" y="7673"/>
                    <a:pt x="6906" y="6071"/>
                  </a:cubicBezTo>
                  <a:lnTo>
                    <a:pt x="3904" y="0"/>
                  </a:lnTo>
                  <a:close/>
                </a:path>
              </a:pathLst>
            </a:custGeom>
            <a:solidFill>
              <a:srgbClr val="F9CA55"/>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3" name="Google Shape;110;p17">
              <a:extLst>
                <a:ext uri="{FF2B5EF4-FFF2-40B4-BE49-F238E27FC236}">
                  <a16:creationId xmlns:a16="http://schemas.microsoft.com/office/drawing/2014/main" id="{C30C1A51-5BDF-1142-8534-7EF729FFAC12}"/>
                </a:ext>
              </a:extLst>
            </p:cNvPr>
            <p:cNvSpPr/>
            <p:nvPr/>
          </p:nvSpPr>
          <p:spPr>
            <a:xfrm>
              <a:off x="7036259" y="4763827"/>
              <a:ext cx="307709" cy="279501"/>
            </a:xfrm>
            <a:custGeom>
              <a:avLst/>
              <a:gdLst/>
              <a:ahLst/>
              <a:cxnLst/>
              <a:rect l="l" t="t" r="r" b="b"/>
              <a:pathLst>
                <a:path w="8007" h="7273" extrusionOk="0">
                  <a:moveTo>
                    <a:pt x="7172" y="1"/>
                  </a:moveTo>
                  <a:lnTo>
                    <a:pt x="5104" y="1802"/>
                  </a:lnTo>
                  <a:lnTo>
                    <a:pt x="1" y="6339"/>
                  </a:lnTo>
                  <a:lnTo>
                    <a:pt x="835" y="7273"/>
                  </a:lnTo>
                  <a:lnTo>
                    <a:pt x="5938" y="2703"/>
                  </a:lnTo>
                  <a:lnTo>
                    <a:pt x="8006" y="935"/>
                  </a:lnTo>
                  <a:lnTo>
                    <a:pt x="7172"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4" name="Google Shape;111;p17">
              <a:extLst>
                <a:ext uri="{FF2B5EF4-FFF2-40B4-BE49-F238E27FC236}">
                  <a16:creationId xmlns:a16="http://schemas.microsoft.com/office/drawing/2014/main" id="{48850157-967F-164B-909F-843E15D49CBD}"/>
                </a:ext>
              </a:extLst>
            </p:cNvPr>
            <p:cNvSpPr/>
            <p:nvPr/>
          </p:nvSpPr>
          <p:spPr>
            <a:xfrm>
              <a:off x="5859456" y="3453710"/>
              <a:ext cx="516653" cy="482027"/>
            </a:xfrm>
            <a:custGeom>
              <a:avLst/>
              <a:gdLst/>
              <a:ahLst/>
              <a:cxnLst/>
              <a:rect l="l" t="t" r="r" b="b"/>
              <a:pathLst>
                <a:path w="13444" h="12543" extrusionOk="0">
                  <a:moveTo>
                    <a:pt x="11109" y="1"/>
                  </a:moveTo>
                  <a:lnTo>
                    <a:pt x="7106" y="3537"/>
                  </a:lnTo>
                  <a:lnTo>
                    <a:pt x="1" y="9841"/>
                  </a:lnTo>
                  <a:cubicBezTo>
                    <a:pt x="34" y="10041"/>
                    <a:pt x="101" y="10208"/>
                    <a:pt x="168" y="10408"/>
                  </a:cubicBezTo>
                  <a:cubicBezTo>
                    <a:pt x="368" y="10875"/>
                    <a:pt x="668" y="11242"/>
                    <a:pt x="1102" y="11542"/>
                  </a:cubicBezTo>
                  <a:lnTo>
                    <a:pt x="2603" y="12543"/>
                  </a:lnTo>
                  <a:lnTo>
                    <a:pt x="9541" y="6372"/>
                  </a:lnTo>
                  <a:lnTo>
                    <a:pt x="13444" y="2970"/>
                  </a:lnTo>
                  <a:lnTo>
                    <a:pt x="12643" y="1235"/>
                  </a:lnTo>
                  <a:cubicBezTo>
                    <a:pt x="12443" y="768"/>
                    <a:pt x="12043" y="401"/>
                    <a:pt x="11642" y="201"/>
                  </a:cubicBezTo>
                  <a:cubicBezTo>
                    <a:pt x="11476" y="101"/>
                    <a:pt x="11242" y="34"/>
                    <a:pt x="11109"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5" name="Google Shape;112;p17">
              <a:extLst>
                <a:ext uri="{FF2B5EF4-FFF2-40B4-BE49-F238E27FC236}">
                  <a16:creationId xmlns:a16="http://schemas.microsoft.com/office/drawing/2014/main" id="{649E3D08-244A-9243-9D1A-278022965BDD}"/>
                </a:ext>
              </a:extLst>
            </p:cNvPr>
            <p:cNvSpPr/>
            <p:nvPr/>
          </p:nvSpPr>
          <p:spPr>
            <a:xfrm>
              <a:off x="5527459" y="3102421"/>
              <a:ext cx="688397" cy="621682"/>
            </a:xfrm>
            <a:custGeom>
              <a:avLst/>
              <a:gdLst/>
              <a:ahLst/>
              <a:cxnLst/>
              <a:rect l="l" t="t" r="r" b="b"/>
              <a:pathLst>
                <a:path w="17913" h="16177" extrusionOk="0">
                  <a:moveTo>
                    <a:pt x="16157" y="0"/>
                  </a:moveTo>
                  <a:cubicBezTo>
                    <a:pt x="16070" y="0"/>
                    <a:pt x="15984" y="25"/>
                    <a:pt x="15912" y="69"/>
                  </a:cubicBezTo>
                  <a:lnTo>
                    <a:pt x="9607" y="5673"/>
                  </a:lnTo>
                  <a:lnTo>
                    <a:pt x="167" y="14012"/>
                  </a:lnTo>
                  <a:cubicBezTo>
                    <a:pt x="0" y="14179"/>
                    <a:pt x="0" y="14412"/>
                    <a:pt x="134" y="14612"/>
                  </a:cubicBezTo>
                  <a:lnTo>
                    <a:pt x="1435" y="16047"/>
                  </a:lnTo>
                  <a:cubicBezTo>
                    <a:pt x="1523" y="16135"/>
                    <a:pt x="1629" y="16176"/>
                    <a:pt x="1735" y="16176"/>
                  </a:cubicBezTo>
                  <a:cubicBezTo>
                    <a:pt x="1829" y="16176"/>
                    <a:pt x="1923" y="16143"/>
                    <a:pt x="2002" y="16080"/>
                  </a:cubicBezTo>
                  <a:lnTo>
                    <a:pt x="11442" y="7741"/>
                  </a:lnTo>
                  <a:lnTo>
                    <a:pt x="17746" y="2170"/>
                  </a:lnTo>
                  <a:cubicBezTo>
                    <a:pt x="17913" y="2003"/>
                    <a:pt x="17913" y="1736"/>
                    <a:pt x="17780" y="1570"/>
                  </a:cubicBezTo>
                  <a:lnTo>
                    <a:pt x="16479" y="135"/>
                  </a:lnTo>
                  <a:cubicBezTo>
                    <a:pt x="16385" y="41"/>
                    <a:pt x="16270" y="0"/>
                    <a:pt x="16157" y="0"/>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113;p17">
              <a:extLst>
                <a:ext uri="{FF2B5EF4-FFF2-40B4-BE49-F238E27FC236}">
                  <a16:creationId xmlns:a16="http://schemas.microsoft.com/office/drawing/2014/main" id="{F3F97868-973F-8140-9123-CD2C8A66A880}"/>
                </a:ext>
              </a:extLst>
            </p:cNvPr>
            <p:cNvSpPr/>
            <p:nvPr/>
          </p:nvSpPr>
          <p:spPr>
            <a:xfrm>
              <a:off x="6299172" y="3902227"/>
              <a:ext cx="834546" cy="565536"/>
            </a:xfrm>
            <a:custGeom>
              <a:avLst/>
              <a:gdLst/>
              <a:ahLst/>
              <a:cxnLst/>
              <a:rect l="l" t="t" r="r" b="b"/>
              <a:pathLst>
                <a:path w="21716" h="14716" extrusionOk="0">
                  <a:moveTo>
                    <a:pt x="7635" y="0"/>
                  </a:moveTo>
                  <a:cubicBezTo>
                    <a:pt x="5598" y="0"/>
                    <a:pt x="3385" y="283"/>
                    <a:pt x="2235" y="1339"/>
                  </a:cubicBezTo>
                  <a:cubicBezTo>
                    <a:pt x="2235" y="1339"/>
                    <a:pt x="0" y="2940"/>
                    <a:pt x="3169" y="4208"/>
                  </a:cubicBezTo>
                  <a:cubicBezTo>
                    <a:pt x="3169" y="4208"/>
                    <a:pt x="3985" y="4454"/>
                    <a:pt x="5203" y="4454"/>
                  </a:cubicBezTo>
                  <a:cubicBezTo>
                    <a:pt x="6089" y="4454"/>
                    <a:pt x="7188" y="4324"/>
                    <a:pt x="8340" y="3874"/>
                  </a:cubicBezTo>
                  <a:lnTo>
                    <a:pt x="19548" y="14715"/>
                  </a:lnTo>
                  <a:lnTo>
                    <a:pt x="21716" y="12681"/>
                  </a:lnTo>
                  <a:lnTo>
                    <a:pt x="19714" y="8944"/>
                  </a:lnTo>
                  <a:cubicBezTo>
                    <a:pt x="19714" y="8944"/>
                    <a:pt x="17079" y="2006"/>
                    <a:pt x="12076" y="372"/>
                  </a:cubicBezTo>
                  <a:cubicBezTo>
                    <a:pt x="12076" y="372"/>
                    <a:pt x="9971" y="0"/>
                    <a:pt x="7635" y="0"/>
                  </a:cubicBez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7" name="Google Shape;114;p17">
              <a:extLst>
                <a:ext uri="{FF2B5EF4-FFF2-40B4-BE49-F238E27FC236}">
                  <a16:creationId xmlns:a16="http://schemas.microsoft.com/office/drawing/2014/main" id="{05A1181B-6620-824E-B0B5-67AC7CD95C54}"/>
                </a:ext>
              </a:extLst>
            </p:cNvPr>
            <p:cNvSpPr/>
            <p:nvPr/>
          </p:nvSpPr>
          <p:spPr>
            <a:xfrm>
              <a:off x="6499123" y="4503349"/>
              <a:ext cx="300023" cy="258826"/>
            </a:xfrm>
            <a:custGeom>
              <a:avLst/>
              <a:gdLst/>
              <a:ahLst/>
              <a:cxnLst/>
              <a:rect l="l" t="t" r="r" b="b"/>
              <a:pathLst>
                <a:path w="7807" h="6735" extrusionOk="0">
                  <a:moveTo>
                    <a:pt x="6611" y="1"/>
                  </a:moveTo>
                  <a:cubicBezTo>
                    <a:pt x="5723" y="1"/>
                    <a:pt x="4232" y="831"/>
                    <a:pt x="2803" y="2209"/>
                  </a:cubicBezTo>
                  <a:cubicBezTo>
                    <a:pt x="968" y="3943"/>
                    <a:pt x="1" y="5912"/>
                    <a:pt x="635" y="6545"/>
                  </a:cubicBezTo>
                  <a:cubicBezTo>
                    <a:pt x="763" y="6674"/>
                    <a:pt x="954" y="6735"/>
                    <a:pt x="1193" y="6735"/>
                  </a:cubicBezTo>
                  <a:cubicBezTo>
                    <a:pt x="2071" y="6735"/>
                    <a:pt x="3596" y="5907"/>
                    <a:pt x="5038" y="4544"/>
                  </a:cubicBezTo>
                  <a:cubicBezTo>
                    <a:pt x="6839" y="2776"/>
                    <a:pt x="7807" y="808"/>
                    <a:pt x="7206" y="207"/>
                  </a:cubicBezTo>
                  <a:cubicBezTo>
                    <a:pt x="7066" y="67"/>
                    <a:pt x="6863" y="1"/>
                    <a:pt x="6611" y="1"/>
                  </a:cubicBez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8" name="Google Shape;115;p17">
              <a:extLst>
                <a:ext uri="{FF2B5EF4-FFF2-40B4-BE49-F238E27FC236}">
                  <a16:creationId xmlns:a16="http://schemas.microsoft.com/office/drawing/2014/main" id="{C84E2853-2BF0-FB41-867A-819BCACD241F}"/>
                </a:ext>
              </a:extLst>
            </p:cNvPr>
            <p:cNvSpPr/>
            <p:nvPr/>
          </p:nvSpPr>
          <p:spPr>
            <a:xfrm>
              <a:off x="6376070" y="4364770"/>
              <a:ext cx="367967" cy="319276"/>
            </a:xfrm>
            <a:custGeom>
              <a:avLst/>
              <a:gdLst/>
              <a:ahLst/>
              <a:cxnLst/>
              <a:rect l="l" t="t" r="r" b="b"/>
              <a:pathLst>
                <a:path w="9575" h="8308" extrusionOk="0">
                  <a:moveTo>
                    <a:pt x="8080" y="0"/>
                  </a:moveTo>
                  <a:cubicBezTo>
                    <a:pt x="6998" y="0"/>
                    <a:pt x="5122" y="1038"/>
                    <a:pt x="3370" y="2713"/>
                  </a:cubicBezTo>
                  <a:cubicBezTo>
                    <a:pt x="1168" y="4881"/>
                    <a:pt x="1" y="7316"/>
                    <a:pt x="735" y="8050"/>
                  </a:cubicBezTo>
                  <a:cubicBezTo>
                    <a:pt x="902" y="8225"/>
                    <a:pt x="1148" y="8307"/>
                    <a:pt x="1453" y="8307"/>
                  </a:cubicBezTo>
                  <a:cubicBezTo>
                    <a:pt x="2544" y="8307"/>
                    <a:pt x="4399" y="7250"/>
                    <a:pt x="6172" y="5581"/>
                  </a:cubicBezTo>
                  <a:cubicBezTo>
                    <a:pt x="8373" y="3413"/>
                    <a:pt x="9574" y="1045"/>
                    <a:pt x="8774" y="244"/>
                  </a:cubicBezTo>
                  <a:cubicBezTo>
                    <a:pt x="8615" y="79"/>
                    <a:pt x="8378" y="0"/>
                    <a:pt x="8080" y="0"/>
                  </a:cubicBez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116;p17">
              <a:extLst>
                <a:ext uri="{FF2B5EF4-FFF2-40B4-BE49-F238E27FC236}">
                  <a16:creationId xmlns:a16="http://schemas.microsoft.com/office/drawing/2014/main" id="{251019E8-EB6C-6843-9757-2B60FACA87E3}"/>
                </a:ext>
              </a:extLst>
            </p:cNvPr>
            <p:cNvSpPr/>
            <p:nvPr/>
          </p:nvSpPr>
          <p:spPr>
            <a:xfrm>
              <a:off x="6228653" y="4245522"/>
              <a:ext cx="407704" cy="354670"/>
            </a:xfrm>
            <a:custGeom>
              <a:avLst/>
              <a:gdLst/>
              <a:ahLst/>
              <a:cxnLst/>
              <a:rect l="l" t="t" r="r" b="b"/>
              <a:pathLst>
                <a:path w="10609" h="9229" extrusionOk="0">
                  <a:moveTo>
                    <a:pt x="8955" y="1"/>
                  </a:moveTo>
                  <a:cubicBezTo>
                    <a:pt x="7744" y="1"/>
                    <a:pt x="5669" y="1160"/>
                    <a:pt x="3737" y="3014"/>
                  </a:cubicBezTo>
                  <a:cubicBezTo>
                    <a:pt x="1268" y="5415"/>
                    <a:pt x="1" y="8084"/>
                    <a:pt x="835" y="8951"/>
                  </a:cubicBezTo>
                  <a:cubicBezTo>
                    <a:pt x="1015" y="9139"/>
                    <a:pt x="1284" y="9229"/>
                    <a:pt x="1619" y="9229"/>
                  </a:cubicBezTo>
                  <a:cubicBezTo>
                    <a:pt x="2829" y="9229"/>
                    <a:pt x="4906" y="8064"/>
                    <a:pt x="6839" y="6183"/>
                  </a:cubicBezTo>
                  <a:cubicBezTo>
                    <a:pt x="9274" y="3814"/>
                    <a:pt x="10608" y="1146"/>
                    <a:pt x="9741" y="278"/>
                  </a:cubicBezTo>
                  <a:cubicBezTo>
                    <a:pt x="9560" y="90"/>
                    <a:pt x="9290" y="1"/>
                    <a:pt x="8955" y="1"/>
                  </a:cubicBez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0" name="Google Shape;117;p17">
              <a:extLst>
                <a:ext uri="{FF2B5EF4-FFF2-40B4-BE49-F238E27FC236}">
                  <a16:creationId xmlns:a16="http://schemas.microsoft.com/office/drawing/2014/main" id="{C1FC04D9-AFBF-7748-ADBE-5F6973E4D17F}"/>
                </a:ext>
              </a:extLst>
            </p:cNvPr>
            <p:cNvSpPr/>
            <p:nvPr/>
          </p:nvSpPr>
          <p:spPr>
            <a:xfrm>
              <a:off x="6109443" y="4150830"/>
              <a:ext cx="378190" cy="325387"/>
            </a:xfrm>
            <a:custGeom>
              <a:avLst/>
              <a:gdLst/>
              <a:ahLst/>
              <a:cxnLst/>
              <a:rect l="l" t="t" r="r" b="b"/>
              <a:pathLst>
                <a:path w="9841" h="8467" extrusionOk="0">
                  <a:moveTo>
                    <a:pt x="8113" y="1"/>
                  </a:moveTo>
                  <a:cubicBezTo>
                    <a:pt x="6954" y="1"/>
                    <a:pt x="5094" y="994"/>
                    <a:pt x="3369" y="2642"/>
                  </a:cubicBezTo>
                  <a:cubicBezTo>
                    <a:pt x="1135" y="4811"/>
                    <a:pt x="0" y="7279"/>
                    <a:pt x="868" y="8146"/>
                  </a:cubicBezTo>
                  <a:cubicBezTo>
                    <a:pt x="1069" y="8364"/>
                    <a:pt x="1368" y="8467"/>
                    <a:pt x="1738" y="8467"/>
                  </a:cubicBezTo>
                  <a:cubicBezTo>
                    <a:pt x="2897" y="8467"/>
                    <a:pt x="4752" y="7455"/>
                    <a:pt x="6472" y="5811"/>
                  </a:cubicBezTo>
                  <a:cubicBezTo>
                    <a:pt x="8707" y="3643"/>
                    <a:pt x="9841" y="1208"/>
                    <a:pt x="8973" y="307"/>
                  </a:cubicBezTo>
                  <a:cubicBezTo>
                    <a:pt x="8774" y="99"/>
                    <a:pt x="8478" y="1"/>
                    <a:pt x="8113" y="1"/>
                  </a:cubicBez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1" name="Google Shape;118;p17">
              <a:extLst>
                <a:ext uri="{FF2B5EF4-FFF2-40B4-BE49-F238E27FC236}">
                  <a16:creationId xmlns:a16="http://schemas.microsoft.com/office/drawing/2014/main" id="{43BDC419-E118-DB42-B493-73D909C0D08E}"/>
                </a:ext>
              </a:extLst>
            </p:cNvPr>
            <p:cNvSpPr/>
            <p:nvPr/>
          </p:nvSpPr>
          <p:spPr>
            <a:xfrm>
              <a:off x="6619639" y="4038269"/>
              <a:ext cx="347446" cy="308977"/>
            </a:xfrm>
            <a:custGeom>
              <a:avLst/>
              <a:gdLst/>
              <a:ahLst/>
              <a:cxnLst/>
              <a:rect l="l" t="t" r="r" b="b"/>
              <a:pathLst>
                <a:path w="9041" h="8040" extrusionOk="0">
                  <a:moveTo>
                    <a:pt x="501" y="1"/>
                  </a:moveTo>
                  <a:lnTo>
                    <a:pt x="1" y="334"/>
                  </a:lnTo>
                  <a:cubicBezTo>
                    <a:pt x="1" y="334"/>
                    <a:pt x="1568" y="7373"/>
                    <a:pt x="7940" y="8040"/>
                  </a:cubicBezTo>
                  <a:lnTo>
                    <a:pt x="9040" y="7539"/>
                  </a:lnTo>
                  <a:lnTo>
                    <a:pt x="501" y="1"/>
                  </a:lnTo>
                  <a:close/>
                </a:path>
              </a:pathLst>
            </a:custGeom>
            <a:solidFill>
              <a:srgbClr val="FFBDA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grpSp>
        <p:nvGrpSpPr>
          <p:cNvPr id="62" name="Google Shape;119;p17">
            <a:extLst>
              <a:ext uri="{FF2B5EF4-FFF2-40B4-BE49-F238E27FC236}">
                <a16:creationId xmlns:a16="http://schemas.microsoft.com/office/drawing/2014/main" id="{3D87C224-ABB4-CD40-860A-B7C325631DFB}"/>
              </a:ext>
            </a:extLst>
          </p:cNvPr>
          <p:cNvGrpSpPr/>
          <p:nvPr/>
        </p:nvGrpSpPr>
        <p:grpSpPr>
          <a:xfrm>
            <a:off x="8753487" y="4701702"/>
            <a:ext cx="4731578" cy="2287085"/>
            <a:chOff x="6388906" y="2092212"/>
            <a:chExt cx="4731578" cy="2287085"/>
          </a:xfrm>
        </p:grpSpPr>
        <p:sp>
          <p:nvSpPr>
            <p:cNvPr id="63" name="Google Shape;120;p17">
              <a:extLst>
                <a:ext uri="{FF2B5EF4-FFF2-40B4-BE49-F238E27FC236}">
                  <a16:creationId xmlns:a16="http://schemas.microsoft.com/office/drawing/2014/main" id="{2846D5C0-524B-7A40-B260-E9EB5F11687A}"/>
                </a:ext>
              </a:extLst>
            </p:cNvPr>
            <p:cNvSpPr/>
            <p:nvPr/>
          </p:nvSpPr>
          <p:spPr>
            <a:xfrm>
              <a:off x="7840022" y="2640992"/>
              <a:ext cx="3280462" cy="1738304"/>
            </a:xfrm>
            <a:custGeom>
              <a:avLst/>
              <a:gdLst/>
              <a:ahLst/>
              <a:cxnLst/>
              <a:rect l="l" t="t" r="r" b="b"/>
              <a:pathLst>
                <a:path w="85362" h="45233" extrusionOk="0">
                  <a:moveTo>
                    <a:pt x="1" y="0"/>
                  </a:moveTo>
                  <a:lnTo>
                    <a:pt x="434" y="2035"/>
                  </a:lnTo>
                  <a:lnTo>
                    <a:pt x="534" y="2068"/>
                  </a:lnTo>
                  <a:lnTo>
                    <a:pt x="82693" y="45233"/>
                  </a:lnTo>
                  <a:lnTo>
                    <a:pt x="85361" y="44699"/>
                  </a:lnTo>
                  <a:lnTo>
                    <a:pt x="1"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4" name="Google Shape;121;p17">
              <a:extLst>
                <a:ext uri="{FF2B5EF4-FFF2-40B4-BE49-F238E27FC236}">
                  <a16:creationId xmlns:a16="http://schemas.microsoft.com/office/drawing/2014/main" id="{41707FB6-E2A0-AC49-BCF3-073B8070C9EF}"/>
                </a:ext>
              </a:extLst>
            </p:cNvPr>
            <p:cNvSpPr/>
            <p:nvPr/>
          </p:nvSpPr>
          <p:spPr>
            <a:xfrm>
              <a:off x="7965650" y="2660745"/>
              <a:ext cx="3025363" cy="1704447"/>
            </a:xfrm>
            <a:custGeom>
              <a:avLst/>
              <a:gdLst/>
              <a:ahLst/>
              <a:cxnLst/>
              <a:rect l="l" t="t" r="r" b="b"/>
              <a:pathLst>
                <a:path w="78724" h="44352" extrusionOk="0">
                  <a:moveTo>
                    <a:pt x="2242" y="0"/>
                  </a:moveTo>
                  <a:cubicBezTo>
                    <a:pt x="1865" y="0"/>
                    <a:pt x="1483" y="71"/>
                    <a:pt x="1135" y="220"/>
                  </a:cubicBezTo>
                  <a:cubicBezTo>
                    <a:pt x="434" y="520"/>
                    <a:pt x="34" y="1054"/>
                    <a:pt x="1" y="1788"/>
                  </a:cubicBezTo>
                  <a:lnTo>
                    <a:pt x="601" y="1821"/>
                  </a:lnTo>
                  <a:cubicBezTo>
                    <a:pt x="634" y="1221"/>
                    <a:pt x="1135" y="954"/>
                    <a:pt x="1402" y="821"/>
                  </a:cubicBezTo>
                  <a:cubicBezTo>
                    <a:pt x="1663" y="709"/>
                    <a:pt x="1952" y="657"/>
                    <a:pt x="2239" y="657"/>
                  </a:cubicBezTo>
                  <a:cubicBezTo>
                    <a:pt x="2723" y="657"/>
                    <a:pt x="3202" y="803"/>
                    <a:pt x="3536" y="1054"/>
                  </a:cubicBezTo>
                  <a:cubicBezTo>
                    <a:pt x="4570" y="1955"/>
                    <a:pt x="4871" y="3489"/>
                    <a:pt x="5037" y="4857"/>
                  </a:cubicBezTo>
                  <a:cubicBezTo>
                    <a:pt x="5204" y="6324"/>
                    <a:pt x="5404" y="7992"/>
                    <a:pt x="6572" y="9127"/>
                  </a:cubicBezTo>
                  <a:cubicBezTo>
                    <a:pt x="7342" y="9861"/>
                    <a:pt x="8350" y="10238"/>
                    <a:pt x="9596" y="10238"/>
                  </a:cubicBezTo>
                  <a:cubicBezTo>
                    <a:pt x="10727" y="10238"/>
                    <a:pt x="12054" y="9928"/>
                    <a:pt x="13577" y="9293"/>
                  </a:cubicBezTo>
                  <a:cubicBezTo>
                    <a:pt x="14968" y="8723"/>
                    <a:pt x="16577" y="8044"/>
                    <a:pt x="18073" y="8044"/>
                  </a:cubicBezTo>
                  <a:cubicBezTo>
                    <a:pt x="18767" y="8044"/>
                    <a:pt x="19436" y="8190"/>
                    <a:pt x="20048" y="8559"/>
                  </a:cubicBezTo>
                  <a:cubicBezTo>
                    <a:pt x="21683" y="9560"/>
                    <a:pt x="22050" y="11528"/>
                    <a:pt x="22450" y="13663"/>
                  </a:cubicBezTo>
                  <a:cubicBezTo>
                    <a:pt x="22884" y="15731"/>
                    <a:pt x="23250" y="17899"/>
                    <a:pt x="24952" y="19134"/>
                  </a:cubicBezTo>
                  <a:cubicBezTo>
                    <a:pt x="25824" y="19750"/>
                    <a:pt x="26777" y="19967"/>
                    <a:pt x="27769" y="19967"/>
                  </a:cubicBezTo>
                  <a:cubicBezTo>
                    <a:pt x="28978" y="19967"/>
                    <a:pt x="30244" y="19645"/>
                    <a:pt x="31490" y="19334"/>
                  </a:cubicBezTo>
                  <a:cubicBezTo>
                    <a:pt x="32749" y="19024"/>
                    <a:pt x="33974" y="18725"/>
                    <a:pt x="35114" y="18725"/>
                  </a:cubicBezTo>
                  <a:cubicBezTo>
                    <a:pt x="35936" y="18725"/>
                    <a:pt x="36714" y="18881"/>
                    <a:pt x="37427" y="19300"/>
                  </a:cubicBezTo>
                  <a:cubicBezTo>
                    <a:pt x="39229" y="20335"/>
                    <a:pt x="39796" y="22569"/>
                    <a:pt x="40429" y="24738"/>
                  </a:cubicBezTo>
                  <a:cubicBezTo>
                    <a:pt x="41097" y="27206"/>
                    <a:pt x="41797" y="29741"/>
                    <a:pt x="44199" y="30575"/>
                  </a:cubicBezTo>
                  <a:cubicBezTo>
                    <a:pt x="44660" y="30740"/>
                    <a:pt x="45118" y="30813"/>
                    <a:pt x="45572" y="30813"/>
                  </a:cubicBezTo>
                  <a:cubicBezTo>
                    <a:pt x="47322" y="30813"/>
                    <a:pt x="49021" y="29733"/>
                    <a:pt x="50637" y="28674"/>
                  </a:cubicBezTo>
                  <a:cubicBezTo>
                    <a:pt x="52284" y="27611"/>
                    <a:pt x="53826" y="26633"/>
                    <a:pt x="55396" y="26633"/>
                  </a:cubicBezTo>
                  <a:cubicBezTo>
                    <a:pt x="55797" y="26633"/>
                    <a:pt x="56200" y="26697"/>
                    <a:pt x="56608" y="26839"/>
                  </a:cubicBezTo>
                  <a:cubicBezTo>
                    <a:pt x="58676" y="27640"/>
                    <a:pt x="59276" y="30041"/>
                    <a:pt x="59910" y="32643"/>
                  </a:cubicBezTo>
                  <a:cubicBezTo>
                    <a:pt x="60544" y="35245"/>
                    <a:pt x="61178" y="38014"/>
                    <a:pt x="63646" y="38814"/>
                  </a:cubicBezTo>
                  <a:cubicBezTo>
                    <a:pt x="64064" y="38945"/>
                    <a:pt x="64479" y="39002"/>
                    <a:pt x="64893" y="39002"/>
                  </a:cubicBezTo>
                  <a:cubicBezTo>
                    <a:pt x="66164" y="39002"/>
                    <a:pt x="67416" y="38467"/>
                    <a:pt x="68650" y="37914"/>
                  </a:cubicBezTo>
                  <a:cubicBezTo>
                    <a:pt x="69617" y="37513"/>
                    <a:pt x="70618" y="37046"/>
                    <a:pt x="71618" y="36880"/>
                  </a:cubicBezTo>
                  <a:cubicBezTo>
                    <a:pt x="71876" y="36838"/>
                    <a:pt x="72136" y="36817"/>
                    <a:pt x="72397" y="36817"/>
                  </a:cubicBezTo>
                  <a:cubicBezTo>
                    <a:pt x="73998" y="36817"/>
                    <a:pt x="75618" y="37586"/>
                    <a:pt x="76622" y="38848"/>
                  </a:cubicBezTo>
                  <a:cubicBezTo>
                    <a:pt x="77789" y="40315"/>
                    <a:pt x="78090" y="42417"/>
                    <a:pt x="77356" y="44185"/>
                  </a:cubicBezTo>
                  <a:lnTo>
                    <a:pt x="77923" y="44352"/>
                  </a:lnTo>
                  <a:cubicBezTo>
                    <a:pt x="78723" y="42384"/>
                    <a:pt x="78390" y="40049"/>
                    <a:pt x="77089" y="38381"/>
                  </a:cubicBezTo>
                  <a:cubicBezTo>
                    <a:pt x="75973" y="36950"/>
                    <a:pt x="74195" y="36109"/>
                    <a:pt x="72385" y="36109"/>
                  </a:cubicBezTo>
                  <a:cubicBezTo>
                    <a:pt x="72085" y="36109"/>
                    <a:pt x="71784" y="36132"/>
                    <a:pt x="71485" y="36179"/>
                  </a:cubicBezTo>
                  <a:cubicBezTo>
                    <a:pt x="70417" y="36346"/>
                    <a:pt x="69383" y="36813"/>
                    <a:pt x="68383" y="37247"/>
                  </a:cubicBezTo>
                  <a:cubicBezTo>
                    <a:pt x="67155" y="37809"/>
                    <a:pt x="65987" y="38293"/>
                    <a:pt x="64847" y="38293"/>
                  </a:cubicBezTo>
                  <a:cubicBezTo>
                    <a:pt x="64500" y="38293"/>
                    <a:pt x="64155" y="38248"/>
                    <a:pt x="63813" y="38147"/>
                  </a:cubicBezTo>
                  <a:cubicBezTo>
                    <a:pt x="61645" y="37413"/>
                    <a:pt x="61077" y="35012"/>
                    <a:pt x="60477" y="32410"/>
                  </a:cubicBezTo>
                  <a:cubicBezTo>
                    <a:pt x="59843" y="29808"/>
                    <a:pt x="59243" y="27139"/>
                    <a:pt x="56808" y="26205"/>
                  </a:cubicBezTo>
                  <a:cubicBezTo>
                    <a:pt x="56327" y="26019"/>
                    <a:pt x="55850" y="25937"/>
                    <a:pt x="55376" y="25937"/>
                  </a:cubicBezTo>
                  <a:cubicBezTo>
                    <a:pt x="53644" y="25937"/>
                    <a:pt x="51953" y="27026"/>
                    <a:pt x="50303" y="28073"/>
                  </a:cubicBezTo>
                  <a:cubicBezTo>
                    <a:pt x="48655" y="29127"/>
                    <a:pt x="47095" y="30159"/>
                    <a:pt x="45516" y="30159"/>
                  </a:cubicBezTo>
                  <a:cubicBezTo>
                    <a:pt x="45145" y="30159"/>
                    <a:pt x="44773" y="30102"/>
                    <a:pt x="44399" y="29975"/>
                  </a:cubicBezTo>
                  <a:cubicBezTo>
                    <a:pt x="42297" y="29241"/>
                    <a:pt x="41697" y="26973"/>
                    <a:pt x="41030" y="24538"/>
                  </a:cubicBezTo>
                  <a:cubicBezTo>
                    <a:pt x="40396" y="22236"/>
                    <a:pt x="39729" y="19868"/>
                    <a:pt x="37727" y="18700"/>
                  </a:cubicBezTo>
                  <a:cubicBezTo>
                    <a:pt x="36920" y="18227"/>
                    <a:pt x="36054" y="18055"/>
                    <a:pt x="35162" y="18055"/>
                  </a:cubicBezTo>
                  <a:cubicBezTo>
                    <a:pt x="33917" y="18055"/>
                    <a:pt x="32620" y="18389"/>
                    <a:pt x="31356" y="18700"/>
                  </a:cubicBezTo>
                  <a:cubicBezTo>
                    <a:pt x="30091" y="18998"/>
                    <a:pt x="28867" y="19306"/>
                    <a:pt x="27743" y="19306"/>
                  </a:cubicBezTo>
                  <a:cubicBezTo>
                    <a:pt x="26851" y="19306"/>
                    <a:pt x="26023" y="19112"/>
                    <a:pt x="25285" y="18567"/>
                  </a:cubicBezTo>
                  <a:cubicBezTo>
                    <a:pt x="23784" y="17499"/>
                    <a:pt x="23417" y="15564"/>
                    <a:pt x="23050" y="13530"/>
                  </a:cubicBezTo>
                  <a:cubicBezTo>
                    <a:pt x="22617" y="11361"/>
                    <a:pt x="22216" y="9160"/>
                    <a:pt x="20315" y="8026"/>
                  </a:cubicBezTo>
                  <a:cubicBezTo>
                    <a:pt x="19594" y="7589"/>
                    <a:pt x="18809" y="7420"/>
                    <a:pt x="18007" y="7420"/>
                  </a:cubicBezTo>
                  <a:cubicBezTo>
                    <a:pt x="16361" y="7420"/>
                    <a:pt x="14645" y="8132"/>
                    <a:pt x="13277" y="8693"/>
                  </a:cubicBezTo>
                  <a:cubicBezTo>
                    <a:pt x="11813" y="9285"/>
                    <a:pt x="10560" y="9577"/>
                    <a:pt x="9518" y="9577"/>
                  </a:cubicBezTo>
                  <a:cubicBezTo>
                    <a:pt x="8446" y="9577"/>
                    <a:pt x="7598" y="9268"/>
                    <a:pt x="6972" y="8660"/>
                  </a:cubicBezTo>
                  <a:cubicBezTo>
                    <a:pt x="6038" y="7692"/>
                    <a:pt x="5838" y="6158"/>
                    <a:pt x="5638" y="4790"/>
                  </a:cubicBezTo>
                  <a:cubicBezTo>
                    <a:pt x="5471" y="3289"/>
                    <a:pt x="5138" y="1621"/>
                    <a:pt x="3937" y="554"/>
                  </a:cubicBezTo>
                  <a:cubicBezTo>
                    <a:pt x="3498" y="198"/>
                    <a:pt x="2876" y="0"/>
                    <a:pt x="2242" y="0"/>
                  </a:cubicBezTo>
                  <a:close/>
                </a:path>
              </a:pathLst>
            </a:custGeom>
            <a:solidFill>
              <a:srgbClr val="5ED1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122;p17">
              <a:extLst>
                <a:ext uri="{FF2B5EF4-FFF2-40B4-BE49-F238E27FC236}">
                  <a16:creationId xmlns:a16="http://schemas.microsoft.com/office/drawing/2014/main" id="{6AF64D4D-0836-6448-982D-3597CBDEF45E}"/>
                </a:ext>
              </a:extLst>
            </p:cNvPr>
            <p:cNvSpPr/>
            <p:nvPr/>
          </p:nvSpPr>
          <p:spPr>
            <a:xfrm>
              <a:off x="8396374" y="2966571"/>
              <a:ext cx="156449" cy="76975"/>
            </a:xfrm>
            <a:custGeom>
              <a:avLst/>
              <a:gdLst/>
              <a:ahLst/>
              <a:cxnLst/>
              <a:rect l="l" t="t" r="r" b="b"/>
              <a:pathLst>
                <a:path w="4071" h="2003" extrusionOk="0">
                  <a:moveTo>
                    <a:pt x="1668" y="1"/>
                  </a:moveTo>
                  <a:lnTo>
                    <a:pt x="1" y="935"/>
                  </a:lnTo>
                  <a:lnTo>
                    <a:pt x="1969" y="2002"/>
                  </a:lnTo>
                  <a:lnTo>
                    <a:pt x="4070" y="1235"/>
                  </a:lnTo>
                  <a:lnTo>
                    <a:pt x="1668"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6" name="Google Shape;123;p17">
              <a:extLst>
                <a:ext uri="{FF2B5EF4-FFF2-40B4-BE49-F238E27FC236}">
                  <a16:creationId xmlns:a16="http://schemas.microsoft.com/office/drawing/2014/main" id="{5160DF3F-28EF-C549-9284-447FA7FC5E09}"/>
                </a:ext>
              </a:extLst>
            </p:cNvPr>
            <p:cNvSpPr/>
            <p:nvPr/>
          </p:nvSpPr>
          <p:spPr>
            <a:xfrm>
              <a:off x="7929757" y="2690990"/>
              <a:ext cx="110294" cy="89772"/>
            </a:xfrm>
            <a:custGeom>
              <a:avLst/>
              <a:gdLst/>
              <a:ahLst/>
              <a:cxnLst/>
              <a:rect l="l" t="t" r="r" b="b"/>
              <a:pathLst>
                <a:path w="2870" h="2336" extrusionOk="0">
                  <a:moveTo>
                    <a:pt x="134" y="0"/>
                  </a:moveTo>
                  <a:lnTo>
                    <a:pt x="1" y="1735"/>
                  </a:lnTo>
                  <a:lnTo>
                    <a:pt x="1135" y="2335"/>
                  </a:lnTo>
                  <a:lnTo>
                    <a:pt x="2869" y="1401"/>
                  </a:lnTo>
                  <a:lnTo>
                    <a:pt x="134" y="0"/>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7" name="Google Shape;124;p17">
              <a:extLst>
                <a:ext uri="{FF2B5EF4-FFF2-40B4-BE49-F238E27FC236}">
                  <a16:creationId xmlns:a16="http://schemas.microsoft.com/office/drawing/2014/main" id="{06DB0515-7F81-1A49-B933-8EE70A3BB1BA}"/>
                </a:ext>
              </a:extLst>
            </p:cNvPr>
            <p:cNvSpPr/>
            <p:nvPr/>
          </p:nvSpPr>
          <p:spPr>
            <a:xfrm>
              <a:off x="7625929" y="2597413"/>
              <a:ext cx="326924" cy="237267"/>
            </a:xfrm>
            <a:custGeom>
              <a:avLst/>
              <a:gdLst/>
              <a:ahLst/>
              <a:cxnLst/>
              <a:rect l="l" t="t" r="r" b="b"/>
              <a:pathLst>
                <a:path w="8507" h="6174" extrusionOk="0">
                  <a:moveTo>
                    <a:pt x="1202" y="0"/>
                  </a:moveTo>
                  <a:lnTo>
                    <a:pt x="34" y="4303"/>
                  </a:lnTo>
                  <a:cubicBezTo>
                    <a:pt x="1" y="4437"/>
                    <a:pt x="68" y="4537"/>
                    <a:pt x="201" y="4603"/>
                  </a:cubicBezTo>
                  <a:lnTo>
                    <a:pt x="6039" y="6138"/>
                  </a:lnTo>
                  <a:cubicBezTo>
                    <a:pt x="6140" y="6162"/>
                    <a:pt x="6242" y="6174"/>
                    <a:pt x="6342" y="6174"/>
                  </a:cubicBezTo>
                  <a:cubicBezTo>
                    <a:pt x="6931" y="6174"/>
                    <a:pt x="7464" y="5774"/>
                    <a:pt x="7606" y="5204"/>
                  </a:cubicBezTo>
                  <a:lnTo>
                    <a:pt x="8507" y="1935"/>
                  </a:lnTo>
                  <a:lnTo>
                    <a:pt x="1202" y="0"/>
                  </a:lnTo>
                  <a:close/>
                </a:path>
              </a:pathLst>
            </a:custGeom>
            <a:solidFill>
              <a:srgbClr val="EAA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8" name="Google Shape;125;p17">
              <a:extLst>
                <a:ext uri="{FF2B5EF4-FFF2-40B4-BE49-F238E27FC236}">
                  <a16:creationId xmlns:a16="http://schemas.microsoft.com/office/drawing/2014/main" id="{DAEB0D50-BD2F-044F-BC58-78E0AE6870A7}"/>
                </a:ext>
              </a:extLst>
            </p:cNvPr>
            <p:cNvSpPr/>
            <p:nvPr/>
          </p:nvSpPr>
          <p:spPr>
            <a:xfrm>
              <a:off x="7670815" y="2526548"/>
              <a:ext cx="292299" cy="145227"/>
            </a:xfrm>
            <a:custGeom>
              <a:avLst/>
              <a:gdLst/>
              <a:ahLst/>
              <a:cxnLst/>
              <a:rect l="l" t="t" r="r" b="b"/>
              <a:pathLst>
                <a:path w="7606" h="3779" extrusionOk="0">
                  <a:moveTo>
                    <a:pt x="650" y="1"/>
                  </a:moveTo>
                  <a:cubicBezTo>
                    <a:pt x="567" y="1"/>
                    <a:pt x="489" y="66"/>
                    <a:pt x="434" y="176"/>
                  </a:cubicBezTo>
                  <a:lnTo>
                    <a:pt x="0" y="1844"/>
                  </a:lnTo>
                  <a:lnTo>
                    <a:pt x="7272" y="3779"/>
                  </a:lnTo>
                  <a:lnTo>
                    <a:pt x="7439" y="3145"/>
                  </a:lnTo>
                  <a:cubicBezTo>
                    <a:pt x="7606" y="2445"/>
                    <a:pt x="7206" y="1711"/>
                    <a:pt x="6538" y="1544"/>
                  </a:cubicBezTo>
                  <a:lnTo>
                    <a:pt x="701" y="9"/>
                  </a:lnTo>
                  <a:cubicBezTo>
                    <a:pt x="684" y="4"/>
                    <a:pt x="667" y="1"/>
                    <a:pt x="650" y="1"/>
                  </a:cubicBezTo>
                  <a:close/>
                </a:path>
              </a:pathLst>
            </a:custGeom>
            <a:solidFill>
              <a:srgbClr val="EAA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9" name="Google Shape;126;p17">
              <a:extLst>
                <a:ext uri="{FF2B5EF4-FFF2-40B4-BE49-F238E27FC236}">
                  <a16:creationId xmlns:a16="http://schemas.microsoft.com/office/drawing/2014/main" id="{5DFF388B-1C9F-6D47-9286-4828C19A1AB2}"/>
                </a:ext>
              </a:extLst>
            </p:cNvPr>
            <p:cNvSpPr/>
            <p:nvPr/>
          </p:nvSpPr>
          <p:spPr>
            <a:xfrm>
              <a:off x="7728499" y="2621739"/>
              <a:ext cx="239765" cy="155180"/>
            </a:xfrm>
            <a:custGeom>
              <a:avLst/>
              <a:gdLst/>
              <a:ahLst/>
              <a:cxnLst/>
              <a:rect l="l" t="t" r="r" b="b"/>
              <a:pathLst>
                <a:path w="6239" h="4038" extrusionOk="0">
                  <a:moveTo>
                    <a:pt x="834" y="1"/>
                  </a:moveTo>
                  <a:cubicBezTo>
                    <a:pt x="734" y="1"/>
                    <a:pt x="601" y="34"/>
                    <a:pt x="568" y="168"/>
                  </a:cubicBezTo>
                  <a:lnTo>
                    <a:pt x="0" y="2436"/>
                  </a:lnTo>
                  <a:cubicBezTo>
                    <a:pt x="0" y="2503"/>
                    <a:pt x="34" y="2636"/>
                    <a:pt x="167" y="2669"/>
                  </a:cubicBezTo>
                  <a:lnTo>
                    <a:pt x="5371" y="4037"/>
                  </a:lnTo>
                  <a:cubicBezTo>
                    <a:pt x="5438" y="4037"/>
                    <a:pt x="5571" y="4004"/>
                    <a:pt x="5604" y="3870"/>
                  </a:cubicBezTo>
                  <a:lnTo>
                    <a:pt x="6205" y="1635"/>
                  </a:lnTo>
                  <a:cubicBezTo>
                    <a:pt x="6238" y="1502"/>
                    <a:pt x="6172" y="1369"/>
                    <a:pt x="6038" y="1369"/>
                  </a:cubicBezTo>
                  <a:lnTo>
                    <a:pt x="834" y="1"/>
                  </a:ln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0" name="Google Shape;127;p17">
              <a:extLst>
                <a:ext uri="{FF2B5EF4-FFF2-40B4-BE49-F238E27FC236}">
                  <a16:creationId xmlns:a16="http://schemas.microsoft.com/office/drawing/2014/main" id="{2050C8FE-0462-6845-8E7C-576440CC4F07}"/>
                </a:ext>
              </a:extLst>
            </p:cNvPr>
            <p:cNvSpPr/>
            <p:nvPr/>
          </p:nvSpPr>
          <p:spPr>
            <a:xfrm>
              <a:off x="6388906" y="2092212"/>
              <a:ext cx="765333" cy="654770"/>
            </a:xfrm>
            <a:custGeom>
              <a:avLst/>
              <a:gdLst/>
              <a:ahLst/>
              <a:cxnLst/>
              <a:rect l="l" t="t" r="r" b="b"/>
              <a:pathLst>
                <a:path w="19915" h="17038" extrusionOk="0">
                  <a:moveTo>
                    <a:pt x="4747" y="1"/>
                  </a:moveTo>
                  <a:cubicBezTo>
                    <a:pt x="3806" y="1"/>
                    <a:pt x="2894" y="648"/>
                    <a:pt x="2669" y="1605"/>
                  </a:cubicBezTo>
                  <a:lnTo>
                    <a:pt x="267" y="10578"/>
                  </a:lnTo>
                  <a:cubicBezTo>
                    <a:pt x="0" y="11678"/>
                    <a:pt x="701" y="12913"/>
                    <a:pt x="1835" y="13179"/>
                  </a:cubicBezTo>
                  <a:lnTo>
                    <a:pt x="16279" y="17016"/>
                  </a:lnTo>
                  <a:cubicBezTo>
                    <a:pt x="16310" y="17031"/>
                    <a:pt x="16339" y="17038"/>
                    <a:pt x="16366" y="17038"/>
                  </a:cubicBezTo>
                  <a:cubicBezTo>
                    <a:pt x="16455" y="17038"/>
                    <a:pt x="16520" y="16967"/>
                    <a:pt x="16545" y="16915"/>
                  </a:cubicBezTo>
                  <a:lnTo>
                    <a:pt x="19914" y="4173"/>
                  </a:lnTo>
                  <a:cubicBezTo>
                    <a:pt x="19914" y="4106"/>
                    <a:pt x="19881" y="3973"/>
                    <a:pt x="19748" y="3906"/>
                  </a:cubicBezTo>
                  <a:lnTo>
                    <a:pt x="5271" y="70"/>
                  </a:lnTo>
                  <a:cubicBezTo>
                    <a:pt x="5098" y="23"/>
                    <a:pt x="4922" y="1"/>
                    <a:pt x="4747" y="1"/>
                  </a:cubicBezTo>
                  <a:close/>
                </a:path>
              </a:pathLst>
            </a:custGeom>
            <a:solidFill>
              <a:srgbClr val="59595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1" name="Google Shape;128;p17">
              <a:extLst>
                <a:ext uri="{FF2B5EF4-FFF2-40B4-BE49-F238E27FC236}">
                  <a16:creationId xmlns:a16="http://schemas.microsoft.com/office/drawing/2014/main" id="{A32CF7CC-804A-7944-8907-FE5FD4D78DA0}"/>
                </a:ext>
              </a:extLst>
            </p:cNvPr>
            <p:cNvSpPr/>
            <p:nvPr/>
          </p:nvSpPr>
          <p:spPr>
            <a:xfrm>
              <a:off x="6388906" y="2092212"/>
              <a:ext cx="765333" cy="654770"/>
            </a:xfrm>
            <a:custGeom>
              <a:avLst/>
              <a:gdLst/>
              <a:ahLst/>
              <a:cxnLst/>
              <a:rect l="l" t="t" r="r" b="b"/>
              <a:pathLst>
                <a:path w="19915" h="17038" extrusionOk="0">
                  <a:moveTo>
                    <a:pt x="4747" y="1"/>
                  </a:moveTo>
                  <a:cubicBezTo>
                    <a:pt x="3806" y="1"/>
                    <a:pt x="2894" y="648"/>
                    <a:pt x="2669" y="1605"/>
                  </a:cubicBezTo>
                  <a:lnTo>
                    <a:pt x="267" y="10578"/>
                  </a:lnTo>
                  <a:cubicBezTo>
                    <a:pt x="0" y="11678"/>
                    <a:pt x="701" y="12913"/>
                    <a:pt x="1835" y="13179"/>
                  </a:cubicBezTo>
                  <a:lnTo>
                    <a:pt x="16279" y="17016"/>
                  </a:lnTo>
                  <a:cubicBezTo>
                    <a:pt x="16310" y="17031"/>
                    <a:pt x="16339" y="17038"/>
                    <a:pt x="16366" y="17038"/>
                  </a:cubicBezTo>
                  <a:cubicBezTo>
                    <a:pt x="16455" y="17038"/>
                    <a:pt x="16520" y="16967"/>
                    <a:pt x="16545" y="16915"/>
                  </a:cubicBezTo>
                  <a:lnTo>
                    <a:pt x="19914" y="4173"/>
                  </a:lnTo>
                  <a:cubicBezTo>
                    <a:pt x="19914" y="4106"/>
                    <a:pt x="19881" y="3973"/>
                    <a:pt x="19748" y="3906"/>
                  </a:cubicBezTo>
                  <a:lnTo>
                    <a:pt x="5271" y="70"/>
                  </a:lnTo>
                  <a:cubicBezTo>
                    <a:pt x="5098" y="23"/>
                    <a:pt x="4922" y="1"/>
                    <a:pt x="4747" y="1"/>
                  </a:cubicBezTo>
                  <a:close/>
                </a:path>
              </a:pathLst>
            </a:custGeom>
            <a:solidFill>
              <a:srgbClr val="5ED1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129;p17">
              <a:extLst>
                <a:ext uri="{FF2B5EF4-FFF2-40B4-BE49-F238E27FC236}">
                  <a16:creationId xmlns:a16="http://schemas.microsoft.com/office/drawing/2014/main" id="{0341D4DE-195F-014C-827C-AEDE883FB21C}"/>
                </a:ext>
              </a:extLst>
            </p:cNvPr>
            <p:cNvSpPr/>
            <p:nvPr/>
          </p:nvSpPr>
          <p:spPr>
            <a:xfrm>
              <a:off x="6973464" y="2376901"/>
              <a:ext cx="142306" cy="201988"/>
            </a:xfrm>
            <a:custGeom>
              <a:avLst/>
              <a:gdLst/>
              <a:ahLst/>
              <a:cxnLst/>
              <a:rect l="l" t="t" r="r" b="b"/>
              <a:pathLst>
                <a:path w="3703" h="5256" extrusionOk="0">
                  <a:moveTo>
                    <a:pt x="1368" y="1"/>
                  </a:moveTo>
                  <a:lnTo>
                    <a:pt x="0" y="5171"/>
                  </a:lnTo>
                  <a:cubicBezTo>
                    <a:pt x="233" y="5228"/>
                    <a:pt x="465" y="5255"/>
                    <a:pt x="692" y="5255"/>
                  </a:cubicBezTo>
                  <a:cubicBezTo>
                    <a:pt x="1930" y="5255"/>
                    <a:pt x="3026" y="4448"/>
                    <a:pt x="3336" y="3236"/>
                  </a:cubicBezTo>
                  <a:cubicBezTo>
                    <a:pt x="3703" y="1835"/>
                    <a:pt x="2869" y="368"/>
                    <a:pt x="1401" y="1"/>
                  </a:cubicBezTo>
                  <a:close/>
                </a:path>
              </a:pathLst>
            </a:custGeom>
            <a:solidFill>
              <a:srgbClr val="EAA62F"/>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130;p17">
              <a:extLst>
                <a:ext uri="{FF2B5EF4-FFF2-40B4-BE49-F238E27FC236}">
                  <a16:creationId xmlns:a16="http://schemas.microsoft.com/office/drawing/2014/main" id="{803426CE-BCD6-3B4B-B718-7D7934DA38E9}"/>
                </a:ext>
              </a:extLst>
            </p:cNvPr>
            <p:cNvSpPr/>
            <p:nvPr/>
          </p:nvSpPr>
          <p:spPr>
            <a:xfrm>
              <a:off x="6929846" y="2351269"/>
              <a:ext cx="319238" cy="483334"/>
            </a:xfrm>
            <a:custGeom>
              <a:avLst/>
              <a:gdLst/>
              <a:ahLst/>
              <a:cxnLst/>
              <a:rect l="l" t="t" r="r" b="b"/>
              <a:pathLst>
                <a:path w="8307" h="12577" extrusionOk="0">
                  <a:moveTo>
                    <a:pt x="2703" y="1"/>
                  </a:moveTo>
                  <a:lnTo>
                    <a:pt x="2536" y="601"/>
                  </a:lnTo>
                  <a:lnTo>
                    <a:pt x="2569" y="601"/>
                  </a:lnTo>
                  <a:cubicBezTo>
                    <a:pt x="4004" y="1001"/>
                    <a:pt x="4871" y="2469"/>
                    <a:pt x="4504" y="3870"/>
                  </a:cubicBezTo>
                  <a:cubicBezTo>
                    <a:pt x="4197" y="5044"/>
                    <a:pt x="3116" y="5867"/>
                    <a:pt x="1930" y="5867"/>
                  </a:cubicBezTo>
                  <a:cubicBezTo>
                    <a:pt x="1701" y="5867"/>
                    <a:pt x="1467" y="5836"/>
                    <a:pt x="1235" y="5771"/>
                  </a:cubicBezTo>
                  <a:lnTo>
                    <a:pt x="34" y="10375"/>
                  </a:lnTo>
                  <a:cubicBezTo>
                    <a:pt x="1" y="10508"/>
                    <a:pt x="68" y="10608"/>
                    <a:pt x="201" y="10608"/>
                  </a:cubicBezTo>
                  <a:lnTo>
                    <a:pt x="5338" y="12576"/>
                  </a:lnTo>
                  <a:lnTo>
                    <a:pt x="8307" y="1435"/>
                  </a:lnTo>
                  <a:lnTo>
                    <a:pt x="2703" y="1"/>
                  </a:lnTo>
                  <a:close/>
                </a:path>
              </a:pathLst>
            </a:custGeom>
            <a:solidFill>
              <a:srgbClr val="08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131;p17">
              <a:extLst>
                <a:ext uri="{FF2B5EF4-FFF2-40B4-BE49-F238E27FC236}">
                  <a16:creationId xmlns:a16="http://schemas.microsoft.com/office/drawing/2014/main" id="{3F01EDB3-2993-AE4C-94BA-38592D4210F3}"/>
                </a:ext>
              </a:extLst>
            </p:cNvPr>
            <p:cNvSpPr/>
            <p:nvPr/>
          </p:nvSpPr>
          <p:spPr>
            <a:xfrm>
              <a:off x="7036259" y="2193283"/>
              <a:ext cx="257712" cy="215708"/>
            </a:xfrm>
            <a:custGeom>
              <a:avLst/>
              <a:gdLst/>
              <a:ahLst/>
              <a:cxnLst/>
              <a:rect l="l" t="t" r="r" b="b"/>
              <a:pathLst>
                <a:path w="6706" h="5613" extrusionOk="0">
                  <a:moveTo>
                    <a:pt x="1215" y="0"/>
                  </a:moveTo>
                  <a:cubicBezTo>
                    <a:pt x="1126" y="0"/>
                    <a:pt x="1035" y="65"/>
                    <a:pt x="1035" y="175"/>
                  </a:cubicBezTo>
                  <a:lnTo>
                    <a:pt x="1" y="4145"/>
                  </a:lnTo>
                  <a:lnTo>
                    <a:pt x="5438" y="5613"/>
                  </a:lnTo>
                  <a:lnTo>
                    <a:pt x="6705" y="843"/>
                  </a:lnTo>
                  <a:lnTo>
                    <a:pt x="1268" y="9"/>
                  </a:lnTo>
                  <a:cubicBezTo>
                    <a:pt x="1251" y="3"/>
                    <a:pt x="1233" y="0"/>
                    <a:pt x="1215" y="0"/>
                  </a:cubicBezTo>
                  <a:close/>
                </a:path>
              </a:pathLst>
            </a:custGeom>
            <a:solidFill>
              <a:srgbClr val="3A87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132;p17">
              <a:extLst>
                <a:ext uri="{FF2B5EF4-FFF2-40B4-BE49-F238E27FC236}">
                  <a16:creationId xmlns:a16="http://schemas.microsoft.com/office/drawing/2014/main" id="{A0B10B31-F872-404F-A7EE-CE5C829F86DF}"/>
                </a:ext>
              </a:extLst>
            </p:cNvPr>
            <p:cNvSpPr/>
            <p:nvPr/>
          </p:nvSpPr>
          <p:spPr>
            <a:xfrm>
              <a:off x="7206773" y="2425631"/>
              <a:ext cx="562769" cy="500781"/>
            </a:xfrm>
            <a:custGeom>
              <a:avLst/>
              <a:gdLst/>
              <a:ahLst/>
              <a:cxnLst/>
              <a:rect l="l" t="t" r="r" b="b"/>
              <a:pathLst>
                <a:path w="14644" h="13031" extrusionOk="0">
                  <a:moveTo>
                    <a:pt x="2936" y="0"/>
                  </a:moveTo>
                  <a:lnTo>
                    <a:pt x="0" y="11142"/>
                  </a:lnTo>
                  <a:lnTo>
                    <a:pt x="11809" y="13010"/>
                  </a:lnTo>
                  <a:cubicBezTo>
                    <a:pt x="11838" y="13024"/>
                    <a:pt x="11865" y="13031"/>
                    <a:pt x="11891" y="13031"/>
                  </a:cubicBezTo>
                  <a:cubicBezTo>
                    <a:pt x="11981" y="13031"/>
                    <a:pt x="12042" y="12947"/>
                    <a:pt x="12042" y="12843"/>
                  </a:cubicBezTo>
                  <a:lnTo>
                    <a:pt x="14644" y="3102"/>
                  </a:lnTo>
                  <a:lnTo>
                    <a:pt x="2936" y="0"/>
                  </a:lnTo>
                  <a:close/>
                </a:path>
              </a:pathLst>
            </a:custGeom>
            <a:solidFill>
              <a:srgbClr val="5ED1C6"/>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133;p17">
              <a:extLst>
                <a:ext uri="{FF2B5EF4-FFF2-40B4-BE49-F238E27FC236}">
                  <a16:creationId xmlns:a16="http://schemas.microsoft.com/office/drawing/2014/main" id="{D2DF5A57-323E-8B43-B8B6-6F43614EAC11}"/>
                </a:ext>
              </a:extLst>
            </p:cNvPr>
            <p:cNvSpPr/>
            <p:nvPr/>
          </p:nvSpPr>
          <p:spPr>
            <a:xfrm>
              <a:off x="7319565" y="2248699"/>
              <a:ext cx="487177" cy="297448"/>
            </a:xfrm>
            <a:custGeom>
              <a:avLst/>
              <a:gdLst/>
              <a:ahLst/>
              <a:cxnLst/>
              <a:rect l="l" t="t" r="r" b="b"/>
              <a:pathLst>
                <a:path w="12677" h="7740" extrusionOk="0">
                  <a:moveTo>
                    <a:pt x="1235" y="1"/>
                  </a:moveTo>
                  <a:lnTo>
                    <a:pt x="1" y="4671"/>
                  </a:lnTo>
                  <a:lnTo>
                    <a:pt x="11742" y="7740"/>
                  </a:lnTo>
                  <a:lnTo>
                    <a:pt x="12643" y="4437"/>
                  </a:lnTo>
                  <a:cubicBezTo>
                    <a:pt x="12676" y="4337"/>
                    <a:pt x="12576" y="4204"/>
                    <a:pt x="12443" y="4204"/>
                  </a:cubicBezTo>
                  <a:lnTo>
                    <a:pt x="1235" y="1"/>
                  </a:lnTo>
                  <a:close/>
                </a:path>
              </a:pathLst>
            </a:custGeom>
            <a:solidFill>
              <a:srgbClr val="3A87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134;p17">
              <a:extLst>
                <a:ext uri="{FF2B5EF4-FFF2-40B4-BE49-F238E27FC236}">
                  <a16:creationId xmlns:a16="http://schemas.microsoft.com/office/drawing/2014/main" id="{E7C89C95-9F3F-2B48-8417-4C6506423BF9}"/>
                </a:ext>
              </a:extLst>
            </p:cNvPr>
            <p:cNvSpPr/>
            <p:nvPr/>
          </p:nvSpPr>
          <p:spPr>
            <a:xfrm>
              <a:off x="7122150" y="2188210"/>
              <a:ext cx="256405" cy="704383"/>
            </a:xfrm>
            <a:custGeom>
              <a:avLst/>
              <a:gdLst/>
              <a:ahLst/>
              <a:cxnLst/>
              <a:rect l="l" t="t" r="r" b="b"/>
              <a:pathLst>
                <a:path w="6672" h="18329" extrusionOk="0">
                  <a:moveTo>
                    <a:pt x="4895" y="1"/>
                  </a:moveTo>
                  <a:cubicBezTo>
                    <a:pt x="4803" y="1"/>
                    <a:pt x="4699" y="83"/>
                    <a:pt x="4671" y="141"/>
                  </a:cubicBezTo>
                  <a:lnTo>
                    <a:pt x="4470" y="975"/>
                  </a:lnTo>
                  <a:lnTo>
                    <a:pt x="3203" y="5678"/>
                  </a:lnTo>
                  <a:lnTo>
                    <a:pt x="267" y="16819"/>
                  </a:lnTo>
                  <a:lnTo>
                    <a:pt x="34" y="17653"/>
                  </a:lnTo>
                  <a:cubicBezTo>
                    <a:pt x="1" y="17753"/>
                    <a:pt x="101" y="17853"/>
                    <a:pt x="167" y="17920"/>
                  </a:cubicBezTo>
                  <a:lnTo>
                    <a:pt x="1768" y="18320"/>
                  </a:lnTo>
                  <a:cubicBezTo>
                    <a:pt x="1780" y="18326"/>
                    <a:pt x="1794" y="18329"/>
                    <a:pt x="1809" y="18329"/>
                  </a:cubicBezTo>
                  <a:cubicBezTo>
                    <a:pt x="1879" y="18329"/>
                    <a:pt x="1975" y="18269"/>
                    <a:pt x="2002" y="18187"/>
                  </a:cubicBezTo>
                  <a:lnTo>
                    <a:pt x="2202" y="17320"/>
                  </a:lnTo>
                  <a:lnTo>
                    <a:pt x="5138" y="6178"/>
                  </a:lnTo>
                  <a:lnTo>
                    <a:pt x="6372" y="1508"/>
                  </a:lnTo>
                  <a:lnTo>
                    <a:pt x="6605" y="641"/>
                  </a:lnTo>
                  <a:cubicBezTo>
                    <a:pt x="6672" y="574"/>
                    <a:pt x="6605" y="441"/>
                    <a:pt x="6505" y="441"/>
                  </a:cubicBezTo>
                  <a:lnTo>
                    <a:pt x="4937" y="7"/>
                  </a:lnTo>
                  <a:cubicBezTo>
                    <a:pt x="4924" y="3"/>
                    <a:pt x="4909" y="1"/>
                    <a:pt x="4895" y="1"/>
                  </a:cubicBezTo>
                  <a:close/>
                </a:path>
              </a:pathLst>
            </a:custGeom>
            <a:solidFill>
              <a:srgbClr val="00000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135;p17">
              <a:extLst>
                <a:ext uri="{FF2B5EF4-FFF2-40B4-BE49-F238E27FC236}">
                  <a16:creationId xmlns:a16="http://schemas.microsoft.com/office/drawing/2014/main" id="{619E5A1A-B958-7D49-A4C5-1C79DB914338}"/>
                </a:ext>
              </a:extLst>
            </p:cNvPr>
            <p:cNvSpPr/>
            <p:nvPr/>
          </p:nvSpPr>
          <p:spPr>
            <a:xfrm>
              <a:off x="6615796" y="2279481"/>
              <a:ext cx="256405" cy="256405"/>
            </a:xfrm>
            <a:custGeom>
              <a:avLst/>
              <a:gdLst/>
              <a:ahLst/>
              <a:cxnLst/>
              <a:rect l="l" t="t" r="r" b="b"/>
              <a:pathLst>
                <a:path w="6672" h="6672" extrusionOk="0">
                  <a:moveTo>
                    <a:pt x="3336" y="1"/>
                  </a:moveTo>
                  <a:cubicBezTo>
                    <a:pt x="1502" y="1"/>
                    <a:pt x="0" y="1468"/>
                    <a:pt x="0" y="3336"/>
                  </a:cubicBezTo>
                  <a:cubicBezTo>
                    <a:pt x="0" y="5171"/>
                    <a:pt x="1502" y="6672"/>
                    <a:pt x="3336" y="6672"/>
                  </a:cubicBezTo>
                  <a:cubicBezTo>
                    <a:pt x="5171" y="6672"/>
                    <a:pt x="6672" y="5171"/>
                    <a:pt x="6672" y="3336"/>
                  </a:cubicBezTo>
                  <a:cubicBezTo>
                    <a:pt x="6672" y="1468"/>
                    <a:pt x="5171" y="1"/>
                    <a:pt x="3336" y="1"/>
                  </a:cubicBezTo>
                  <a:close/>
                </a:path>
              </a:pathLst>
            </a:custGeom>
            <a:solidFill>
              <a:srgbClr val="084877"/>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136;p17">
              <a:extLst>
                <a:ext uri="{FF2B5EF4-FFF2-40B4-BE49-F238E27FC236}">
                  <a16:creationId xmlns:a16="http://schemas.microsoft.com/office/drawing/2014/main" id="{0E49AD2F-26BA-E144-866C-79296902F297}"/>
                </a:ext>
              </a:extLst>
            </p:cNvPr>
            <p:cNvSpPr/>
            <p:nvPr/>
          </p:nvSpPr>
          <p:spPr>
            <a:xfrm>
              <a:off x="6651690" y="2322446"/>
              <a:ext cx="187193" cy="169976"/>
            </a:xfrm>
            <a:custGeom>
              <a:avLst/>
              <a:gdLst/>
              <a:ahLst/>
              <a:cxnLst/>
              <a:rect l="l" t="t" r="r" b="b"/>
              <a:pathLst>
                <a:path w="4871" h="4423" extrusionOk="0">
                  <a:moveTo>
                    <a:pt x="2411" y="0"/>
                  </a:moveTo>
                  <a:cubicBezTo>
                    <a:pt x="1444" y="0"/>
                    <a:pt x="545" y="653"/>
                    <a:pt x="267" y="1651"/>
                  </a:cubicBezTo>
                  <a:cubicBezTo>
                    <a:pt x="0" y="2819"/>
                    <a:pt x="701" y="4086"/>
                    <a:pt x="1868" y="4353"/>
                  </a:cubicBezTo>
                  <a:cubicBezTo>
                    <a:pt x="2051" y="4400"/>
                    <a:pt x="2236" y="4423"/>
                    <a:pt x="2418" y="4423"/>
                  </a:cubicBezTo>
                  <a:cubicBezTo>
                    <a:pt x="3399" y="4423"/>
                    <a:pt x="4317" y="3770"/>
                    <a:pt x="4570" y="2785"/>
                  </a:cubicBezTo>
                  <a:cubicBezTo>
                    <a:pt x="4871" y="1618"/>
                    <a:pt x="4170" y="350"/>
                    <a:pt x="3003" y="83"/>
                  </a:cubicBezTo>
                  <a:cubicBezTo>
                    <a:pt x="2806" y="27"/>
                    <a:pt x="2607" y="0"/>
                    <a:pt x="2411" y="0"/>
                  </a:cubicBezTo>
                  <a:close/>
                </a:path>
              </a:pathLst>
            </a:custGeom>
            <a:solidFill>
              <a:srgbClr val="3A8799"/>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Tree>
    <p:extLst>
      <p:ext uri="{BB962C8B-B14F-4D97-AF65-F5344CB8AC3E}">
        <p14:creationId xmlns:p14="http://schemas.microsoft.com/office/powerpoint/2010/main" val="7594513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D0B698F-2C7C-FDA8-595C-314947EBA479}"/>
              </a:ext>
            </a:extLst>
          </p:cNvPr>
          <p:cNvSpPr>
            <a:spLocks noGrp="1"/>
          </p:cNvSpPr>
          <p:nvPr>
            <p:ph type="title"/>
          </p:nvPr>
        </p:nvSpPr>
        <p:spPr/>
        <p:txBody>
          <a:bodyPr/>
          <a:lstStyle/>
          <a:p>
            <a:pPr algn="ctr"/>
            <a:r>
              <a:rPr lang="tr-TR" b="1" dirty="0">
                <a:latin typeface="Tahoma" panose="020B0604030504040204" pitchFamily="34" charset="0"/>
                <a:ea typeface="Tahoma" panose="020B0604030504040204" pitchFamily="34" charset="0"/>
                <a:cs typeface="Tahoma" panose="020B0604030504040204" pitchFamily="34" charset="0"/>
              </a:rPr>
              <a:t>Dil becerilerini sistematik olarak öğretme basamakları</a:t>
            </a:r>
            <a:endParaRPr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İçerik Yer Tutucusu 3">
            <a:extLst>
              <a:ext uri="{FF2B5EF4-FFF2-40B4-BE49-F238E27FC236}">
                <a16:creationId xmlns:a16="http://schemas.microsoft.com/office/drawing/2014/main" id="{FFBDB884-1783-F80C-DA23-262FF954BCA2}"/>
              </a:ext>
            </a:extLst>
          </p:cNvPr>
          <p:cNvGraphicFramePr>
            <a:graphicFrameLocks noGrp="1"/>
          </p:cNvGraphicFramePr>
          <p:nvPr>
            <p:ph idx="1"/>
            <p:extLst>
              <p:ext uri="{D42A27DB-BD31-4B8C-83A1-F6EECF244321}">
                <p14:modId xmlns:p14="http://schemas.microsoft.com/office/powerpoint/2010/main" val="1048210986"/>
              </p:ext>
            </p:extLst>
          </p:nvPr>
        </p:nvGraphicFramePr>
        <p:xfrm>
          <a:off x="581025" y="2477606"/>
          <a:ext cx="11029950" cy="36782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3585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2BBCA28-79F1-9514-0CC3-736665864230}"/>
              </a:ext>
            </a:extLst>
          </p:cNvPr>
          <p:cNvSpPr>
            <a:spLocks noGrp="1"/>
          </p:cNvSpPr>
          <p:nvPr>
            <p:ph type="title"/>
          </p:nvPr>
        </p:nvSpPr>
        <p:spPr/>
        <p:txBody>
          <a:bodyPr/>
          <a:lstStyle/>
          <a:p>
            <a:pPr algn="ctr"/>
            <a:r>
              <a:rPr lang="tr-TR" b="1" dirty="0">
                <a:latin typeface="Tahoma" panose="020B0604030504040204" pitchFamily="34" charset="0"/>
                <a:ea typeface="Tahoma" panose="020B0604030504040204" pitchFamily="34" charset="0"/>
                <a:cs typeface="Tahoma" panose="020B0604030504040204" pitchFamily="34" charset="0"/>
              </a:rPr>
              <a:t>Öğretimin doğallığını bozan unsurlar</a:t>
            </a:r>
            <a:endParaRPr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İçerik Yer Tutucusu 3">
            <a:extLst>
              <a:ext uri="{FF2B5EF4-FFF2-40B4-BE49-F238E27FC236}">
                <a16:creationId xmlns:a16="http://schemas.microsoft.com/office/drawing/2014/main" id="{0ABABA9F-7379-54FC-2C9D-FD3A4B991F2B}"/>
              </a:ext>
            </a:extLst>
          </p:cNvPr>
          <p:cNvGraphicFramePr>
            <a:graphicFrameLocks noGrp="1"/>
          </p:cNvGraphicFramePr>
          <p:nvPr>
            <p:ph idx="1"/>
            <p:extLst>
              <p:ext uri="{D42A27DB-BD31-4B8C-83A1-F6EECF244321}">
                <p14:modId xmlns:p14="http://schemas.microsoft.com/office/powerpoint/2010/main" val="3938530465"/>
              </p:ext>
            </p:extLst>
          </p:nvPr>
        </p:nvGraphicFramePr>
        <p:xfrm>
          <a:off x="581025" y="2181224"/>
          <a:ext cx="11029950" cy="429272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4834016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2F272280-7A4C-6115-C477-931CFAE42885}"/>
              </a:ext>
            </a:extLst>
          </p:cNvPr>
          <p:cNvSpPr>
            <a:spLocks noGrp="1"/>
          </p:cNvSpPr>
          <p:nvPr>
            <p:ph type="title"/>
          </p:nvPr>
        </p:nvSpPr>
        <p:spPr/>
        <p:txBody>
          <a:bodyPr/>
          <a:lstStyle/>
          <a:p>
            <a:pPr algn="ctr"/>
            <a:r>
              <a:rPr lang="tr-TR" b="1" cap="none" dirty="0">
                <a:latin typeface="Tahoma" panose="020B0604030504040204" pitchFamily="34" charset="0"/>
                <a:ea typeface="Tahoma" panose="020B0604030504040204" pitchFamily="34" charset="0"/>
                <a:cs typeface="Tahoma" panose="020B0604030504040204" pitchFamily="34" charset="0"/>
              </a:rPr>
              <a:t>Yapılandırılmış Dil Öğretim Teknikleri vs. Doğal Dil Öğretim Teknikleri</a:t>
            </a:r>
          </a:p>
        </p:txBody>
      </p:sp>
      <p:graphicFrame>
        <p:nvGraphicFramePr>
          <p:cNvPr id="7" name="Tablo 7">
            <a:extLst>
              <a:ext uri="{FF2B5EF4-FFF2-40B4-BE49-F238E27FC236}">
                <a16:creationId xmlns:a16="http://schemas.microsoft.com/office/drawing/2014/main" id="{ACC9E7B0-80B6-2B5C-847E-5F56DC19E9A3}"/>
              </a:ext>
            </a:extLst>
          </p:cNvPr>
          <p:cNvGraphicFramePr>
            <a:graphicFrameLocks noGrp="1"/>
          </p:cNvGraphicFramePr>
          <p:nvPr>
            <p:ph idx="1"/>
            <p:extLst>
              <p:ext uri="{D42A27DB-BD31-4B8C-83A1-F6EECF244321}">
                <p14:modId xmlns:p14="http://schemas.microsoft.com/office/powerpoint/2010/main" val="2826549037"/>
              </p:ext>
            </p:extLst>
          </p:nvPr>
        </p:nvGraphicFramePr>
        <p:xfrm>
          <a:off x="581025" y="2181224"/>
          <a:ext cx="11029950" cy="3658746"/>
        </p:xfrm>
        <a:graphic>
          <a:graphicData uri="http://schemas.openxmlformats.org/drawingml/2006/table">
            <a:tbl>
              <a:tblPr firstRow="1" bandRow="1">
                <a:tableStyleId>{5C22544A-7EE6-4342-B048-85BDC9FD1C3A}</a:tableStyleId>
              </a:tblPr>
              <a:tblGrid>
                <a:gridCol w="5100447">
                  <a:extLst>
                    <a:ext uri="{9D8B030D-6E8A-4147-A177-3AD203B41FA5}">
                      <a16:colId xmlns:a16="http://schemas.microsoft.com/office/drawing/2014/main" val="2196887200"/>
                    </a:ext>
                  </a:extLst>
                </a:gridCol>
                <a:gridCol w="5929503">
                  <a:extLst>
                    <a:ext uri="{9D8B030D-6E8A-4147-A177-3AD203B41FA5}">
                      <a16:colId xmlns:a16="http://schemas.microsoft.com/office/drawing/2014/main" val="1904452839"/>
                    </a:ext>
                  </a:extLst>
                </a:gridCol>
              </a:tblGrid>
              <a:tr h="522678">
                <a:tc>
                  <a:txBody>
                    <a:bodyPr/>
                    <a:lstStyle/>
                    <a:p>
                      <a:r>
                        <a:rPr lang="tr-TR" dirty="0">
                          <a:latin typeface="Tahoma" panose="020B0604030504040204" pitchFamily="34" charset="0"/>
                          <a:ea typeface="Tahoma" panose="020B0604030504040204" pitchFamily="34" charset="0"/>
                          <a:cs typeface="Tahoma" panose="020B0604030504040204" pitchFamily="34" charset="0"/>
                        </a:rPr>
                        <a:t>Yapılandırılmış</a:t>
                      </a:r>
                      <a:endParaRPr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tr-TR" dirty="0">
                          <a:latin typeface="Tahoma" panose="020B0604030504040204" pitchFamily="34" charset="0"/>
                          <a:ea typeface="Tahoma" panose="020B0604030504040204" pitchFamily="34" charset="0"/>
                          <a:cs typeface="Tahoma" panose="020B0604030504040204" pitchFamily="34" charset="0"/>
                        </a:rPr>
                        <a:t>Doğal</a:t>
                      </a:r>
                      <a:endParaRPr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067595877"/>
                  </a:ext>
                </a:extLst>
              </a:tr>
              <a:tr h="522678">
                <a:tc>
                  <a:txBody>
                    <a:bodyPr/>
                    <a:lstStyle/>
                    <a:p>
                      <a:r>
                        <a:rPr lang="tr-TR" dirty="0">
                          <a:latin typeface="Tahoma" panose="020B0604030504040204" pitchFamily="34" charset="0"/>
                          <a:ea typeface="Tahoma" panose="020B0604030504040204" pitchFamily="34" charset="0"/>
                          <a:cs typeface="Tahoma" panose="020B0604030504040204" pitchFamily="34" charset="0"/>
                        </a:rPr>
                        <a:t>Klinik ortamda kullanılır</a:t>
                      </a:r>
                      <a:endParaRPr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tr-TR" dirty="0">
                          <a:latin typeface="Tahoma" panose="020B0604030504040204" pitchFamily="34" charset="0"/>
                          <a:ea typeface="Tahoma" panose="020B0604030504040204" pitchFamily="34" charset="0"/>
                          <a:cs typeface="Tahoma" panose="020B0604030504040204" pitchFamily="34" charset="0"/>
                        </a:rPr>
                        <a:t>Doğal çevre içeriklerini kullanır</a:t>
                      </a:r>
                      <a:endParaRPr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2392759178"/>
                  </a:ext>
                </a:extLst>
              </a:tr>
              <a:tr h="522678">
                <a:tc>
                  <a:txBody>
                    <a:bodyPr/>
                    <a:lstStyle/>
                    <a:p>
                      <a:r>
                        <a:rPr lang="tr-TR" dirty="0">
                          <a:latin typeface="Tahoma" panose="020B0604030504040204" pitchFamily="34" charset="0"/>
                          <a:ea typeface="Tahoma" panose="020B0604030504040204" pitchFamily="34" charset="0"/>
                          <a:cs typeface="Tahoma" panose="020B0604030504040204" pitchFamily="34" charset="0"/>
                        </a:rPr>
                        <a:t>Alıştırma ve uygulama etkinliklerini kullanır</a:t>
                      </a:r>
                      <a:endParaRPr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tr-TR" dirty="0">
                          <a:latin typeface="Tahoma" panose="020B0604030504040204" pitchFamily="34" charset="0"/>
                          <a:ea typeface="Tahoma" panose="020B0604030504040204" pitchFamily="34" charset="0"/>
                          <a:cs typeface="Tahoma" panose="020B0604030504040204" pitchFamily="34" charset="0"/>
                        </a:rPr>
                        <a:t>Konuşmaya yönelik etkinlikleri kullanır.</a:t>
                      </a:r>
                      <a:endParaRPr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371410644"/>
                  </a:ext>
                </a:extLst>
              </a:tr>
              <a:tr h="522678">
                <a:tc>
                  <a:txBody>
                    <a:bodyPr/>
                    <a:lstStyle/>
                    <a:p>
                      <a:r>
                        <a:rPr lang="tr-TR" dirty="0">
                          <a:latin typeface="Tahoma" panose="020B0604030504040204" pitchFamily="34" charset="0"/>
                          <a:ea typeface="Tahoma" panose="020B0604030504040204" pitchFamily="34" charset="0"/>
                          <a:cs typeface="Tahoma" panose="020B0604030504040204" pitchFamily="34" charset="0"/>
                        </a:rPr>
                        <a:t>Amaç hiyerarşisini takip eder</a:t>
                      </a:r>
                      <a:endParaRPr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tr-TR" dirty="0">
                          <a:latin typeface="Tahoma" panose="020B0604030504040204" pitchFamily="34" charset="0"/>
                          <a:ea typeface="Tahoma" panose="020B0604030504040204" pitchFamily="34" charset="0"/>
                          <a:cs typeface="Tahoma" panose="020B0604030504040204" pitchFamily="34" charset="0"/>
                        </a:rPr>
                        <a:t>Çocuğun öncülüğü takip edilir</a:t>
                      </a:r>
                      <a:endParaRPr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700573099"/>
                  </a:ext>
                </a:extLst>
              </a:tr>
              <a:tr h="522678">
                <a:tc>
                  <a:txBody>
                    <a:bodyPr/>
                    <a:lstStyle/>
                    <a:p>
                      <a:r>
                        <a:rPr lang="tr-TR" dirty="0" err="1">
                          <a:latin typeface="Tahoma" panose="020B0604030504040204" pitchFamily="34" charset="0"/>
                          <a:ea typeface="Tahoma" panose="020B0604030504040204" pitchFamily="34" charset="0"/>
                          <a:cs typeface="Tahoma" panose="020B0604030504040204" pitchFamily="34" charset="0"/>
                        </a:rPr>
                        <a:t>Ard</a:t>
                      </a:r>
                      <a:r>
                        <a:rPr lang="tr-TR" dirty="0">
                          <a:latin typeface="Tahoma" panose="020B0604030504040204" pitchFamily="34" charset="0"/>
                          <a:ea typeface="Tahoma" panose="020B0604030504040204" pitchFamily="34" charset="0"/>
                          <a:cs typeface="Tahoma" panose="020B0604030504040204" pitchFamily="34" charset="0"/>
                        </a:rPr>
                        <a:t> arda denemeler sunulur</a:t>
                      </a:r>
                      <a:endParaRPr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tr-TR" dirty="0">
                          <a:latin typeface="Tahoma" panose="020B0604030504040204" pitchFamily="34" charset="0"/>
                          <a:ea typeface="Tahoma" panose="020B0604030504040204" pitchFamily="34" charset="0"/>
                          <a:cs typeface="Tahoma" panose="020B0604030504040204" pitchFamily="34" charset="0"/>
                        </a:rPr>
                        <a:t>Aralıklı ya da dağınık denemeler sunulur</a:t>
                      </a:r>
                      <a:endParaRPr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3192379403"/>
                  </a:ext>
                </a:extLst>
              </a:tr>
              <a:tr h="522678">
                <a:tc>
                  <a:txBody>
                    <a:bodyPr/>
                    <a:lstStyle/>
                    <a:p>
                      <a:r>
                        <a:rPr lang="tr-TR" dirty="0">
                          <a:latin typeface="Tahoma" panose="020B0604030504040204" pitchFamily="34" charset="0"/>
                          <a:ea typeface="Tahoma" panose="020B0604030504040204" pitchFamily="34" charset="0"/>
                          <a:cs typeface="Tahoma" panose="020B0604030504040204" pitchFamily="34" charset="0"/>
                        </a:rPr>
                        <a:t>Uygulamacı belirlediği </a:t>
                      </a:r>
                      <a:r>
                        <a:rPr lang="tr-TR" dirty="0" err="1">
                          <a:latin typeface="Tahoma" panose="020B0604030504040204" pitchFamily="34" charset="0"/>
                          <a:ea typeface="Tahoma" panose="020B0604030504040204" pitchFamily="34" charset="0"/>
                          <a:cs typeface="Tahoma" panose="020B0604030504040204" pitchFamily="34" charset="0"/>
                        </a:rPr>
                        <a:t>pekiştireçleri</a:t>
                      </a:r>
                      <a:r>
                        <a:rPr lang="tr-TR" dirty="0">
                          <a:latin typeface="Tahoma" panose="020B0604030504040204" pitchFamily="34" charset="0"/>
                          <a:ea typeface="Tahoma" panose="020B0604030504040204" pitchFamily="34" charset="0"/>
                          <a:cs typeface="Tahoma" panose="020B0604030504040204" pitchFamily="34" charset="0"/>
                        </a:rPr>
                        <a:t> kullanır</a:t>
                      </a:r>
                      <a:endParaRPr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tr-TR" dirty="0">
                          <a:latin typeface="Tahoma" panose="020B0604030504040204" pitchFamily="34" charset="0"/>
                          <a:ea typeface="Tahoma" panose="020B0604030504040204" pitchFamily="34" charset="0"/>
                          <a:cs typeface="Tahoma" panose="020B0604030504040204" pitchFamily="34" charset="0"/>
                        </a:rPr>
                        <a:t>Doğal </a:t>
                      </a:r>
                      <a:r>
                        <a:rPr lang="tr-TR" dirty="0" err="1">
                          <a:latin typeface="Tahoma" panose="020B0604030504040204" pitchFamily="34" charset="0"/>
                          <a:ea typeface="Tahoma" panose="020B0604030504040204" pitchFamily="34" charset="0"/>
                          <a:cs typeface="Tahoma" panose="020B0604030504040204" pitchFamily="34" charset="0"/>
                        </a:rPr>
                        <a:t>pekiştireçler</a:t>
                      </a:r>
                      <a:r>
                        <a:rPr lang="tr-TR" dirty="0">
                          <a:latin typeface="Tahoma" panose="020B0604030504040204" pitchFamily="34" charset="0"/>
                          <a:ea typeface="Tahoma" panose="020B0604030504040204" pitchFamily="34" charset="0"/>
                          <a:cs typeface="Tahoma" panose="020B0604030504040204" pitchFamily="34" charset="0"/>
                        </a:rPr>
                        <a:t> kullanılır</a:t>
                      </a:r>
                      <a:endParaRPr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422083138"/>
                  </a:ext>
                </a:extLst>
              </a:tr>
              <a:tr h="522678">
                <a:tc>
                  <a:txBody>
                    <a:bodyPr/>
                    <a:lstStyle/>
                    <a:p>
                      <a:r>
                        <a:rPr lang="tr-TR" dirty="0">
                          <a:latin typeface="Tahoma" panose="020B0604030504040204" pitchFamily="34" charset="0"/>
                          <a:ea typeface="Tahoma" panose="020B0604030504040204" pitchFamily="34" charset="0"/>
                          <a:cs typeface="Tahoma" panose="020B0604030504040204" pitchFamily="34" charset="0"/>
                        </a:rPr>
                        <a:t>Doğru yanıtlar pekiştirilir</a:t>
                      </a:r>
                      <a:endParaRPr dirty="0">
                        <a:latin typeface="Tahoma" panose="020B0604030504040204" pitchFamily="34" charset="0"/>
                        <a:ea typeface="Tahoma" panose="020B0604030504040204" pitchFamily="34" charset="0"/>
                        <a:cs typeface="Tahoma" panose="020B0604030504040204" pitchFamily="34" charset="0"/>
                      </a:endParaRPr>
                    </a:p>
                  </a:txBody>
                  <a:tcPr/>
                </a:tc>
                <a:tc>
                  <a:txBody>
                    <a:bodyPr/>
                    <a:lstStyle/>
                    <a:p>
                      <a:r>
                        <a:rPr lang="tr-TR" dirty="0">
                          <a:latin typeface="Tahoma" panose="020B0604030504040204" pitchFamily="34" charset="0"/>
                          <a:ea typeface="Tahoma" panose="020B0604030504040204" pitchFamily="34" charset="0"/>
                          <a:cs typeface="Tahoma" panose="020B0604030504040204" pitchFamily="34" charset="0"/>
                        </a:rPr>
                        <a:t>İletişim girişimleri pekiştirilir. </a:t>
                      </a:r>
                      <a:endParaRPr dirty="0">
                        <a:latin typeface="Tahoma" panose="020B0604030504040204" pitchFamily="34" charset="0"/>
                        <a:ea typeface="Tahoma" panose="020B0604030504040204" pitchFamily="34" charset="0"/>
                        <a:cs typeface="Tahoma" panose="020B0604030504040204" pitchFamily="34" charset="0"/>
                      </a:endParaRPr>
                    </a:p>
                  </a:txBody>
                  <a:tcPr/>
                </a:tc>
                <a:extLst>
                  <a:ext uri="{0D108BD9-81ED-4DB2-BD59-A6C34878D82A}">
                    <a16:rowId xmlns:a16="http://schemas.microsoft.com/office/drawing/2014/main" val="1450313998"/>
                  </a:ext>
                </a:extLst>
              </a:tr>
            </a:tbl>
          </a:graphicData>
        </a:graphic>
      </p:graphicFrame>
    </p:spTree>
    <p:extLst>
      <p:ext uri="{BB962C8B-B14F-4D97-AF65-F5344CB8AC3E}">
        <p14:creationId xmlns:p14="http://schemas.microsoft.com/office/powerpoint/2010/main" val="23655691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560802-AD9F-E815-25B7-BF273DC1631A}"/>
              </a:ext>
            </a:extLst>
          </p:cNvPr>
          <p:cNvSpPr>
            <a:spLocks noGrp="1"/>
          </p:cNvSpPr>
          <p:nvPr>
            <p:ph type="title"/>
          </p:nvPr>
        </p:nvSpPr>
        <p:spPr/>
        <p:txBody>
          <a:bodyPr/>
          <a:lstStyle/>
          <a:p>
            <a:pPr algn="ctr"/>
            <a:r>
              <a:rPr lang="tr-TR" b="1" cap="none" dirty="0">
                <a:latin typeface="Tahoma" panose="020B0604030504040204" pitchFamily="34" charset="0"/>
                <a:ea typeface="Tahoma" panose="020B0604030504040204" pitchFamily="34" charset="0"/>
                <a:cs typeface="Tahoma" panose="020B0604030504040204" pitchFamily="34" charset="0"/>
              </a:rPr>
              <a:t>Yapılandırılmış Dil Öğretim Teknikleri vs. Doğal Dil Öğretim Teknikleri</a:t>
            </a:r>
            <a:endParaRPr dirty="0"/>
          </a:p>
        </p:txBody>
      </p:sp>
      <p:graphicFrame>
        <p:nvGraphicFramePr>
          <p:cNvPr id="4" name="İçerik Yer Tutucusu 3">
            <a:extLst>
              <a:ext uri="{FF2B5EF4-FFF2-40B4-BE49-F238E27FC236}">
                <a16:creationId xmlns:a16="http://schemas.microsoft.com/office/drawing/2014/main" id="{817F4999-D063-4CB9-9F57-95BCCC5E9066}"/>
              </a:ext>
            </a:extLst>
          </p:cNvPr>
          <p:cNvGraphicFramePr>
            <a:graphicFrameLocks noGrp="1"/>
          </p:cNvGraphicFramePr>
          <p:nvPr>
            <p:ph idx="1"/>
            <p:extLst>
              <p:ext uri="{D42A27DB-BD31-4B8C-83A1-F6EECF244321}">
                <p14:modId xmlns:p14="http://schemas.microsoft.com/office/powerpoint/2010/main" val="2564861783"/>
              </p:ext>
            </p:extLst>
          </p:nvPr>
        </p:nvGraphicFramePr>
        <p:xfrm>
          <a:off x="581025" y="1865376"/>
          <a:ext cx="11029950" cy="48280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020906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A332C404-6F66-7CCE-906F-6B8BAA9EE750}"/>
              </a:ext>
            </a:extLst>
          </p:cNvPr>
          <p:cNvSpPr>
            <a:spLocks noGrp="1"/>
          </p:cNvSpPr>
          <p:nvPr>
            <p:ph type="title"/>
          </p:nvPr>
        </p:nvSpPr>
        <p:spPr/>
        <p:txBody>
          <a:bodyPr/>
          <a:lstStyle/>
          <a:p>
            <a:pPr algn="ctr"/>
            <a:r>
              <a:rPr lang="tr-TR" b="1" dirty="0">
                <a:latin typeface="Tahoma" panose="020B0604030504040204" pitchFamily="34" charset="0"/>
                <a:ea typeface="Tahoma" panose="020B0604030504040204" pitchFamily="34" charset="0"/>
                <a:cs typeface="Tahoma" panose="020B0604030504040204" pitchFamily="34" charset="0"/>
              </a:rPr>
              <a:t>Yapılandırılmış dil öğretim yöntemleri</a:t>
            </a:r>
            <a:endParaRPr b="1" dirty="0">
              <a:latin typeface="Tahoma" panose="020B0604030504040204" pitchFamily="34" charset="0"/>
              <a:ea typeface="Tahoma" panose="020B0604030504040204" pitchFamily="34" charset="0"/>
              <a:cs typeface="Tahoma" panose="020B0604030504040204" pitchFamily="34" charset="0"/>
            </a:endParaRPr>
          </a:p>
        </p:txBody>
      </p:sp>
      <p:graphicFrame>
        <p:nvGraphicFramePr>
          <p:cNvPr id="4" name="İçerik Yer Tutucusu 3">
            <a:extLst>
              <a:ext uri="{FF2B5EF4-FFF2-40B4-BE49-F238E27FC236}">
                <a16:creationId xmlns:a16="http://schemas.microsoft.com/office/drawing/2014/main" id="{7DDD5BBE-4045-A908-3D8A-D956030071AE}"/>
              </a:ext>
            </a:extLst>
          </p:cNvPr>
          <p:cNvGraphicFramePr>
            <a:graphicFrameLocks noGrp="1"/>
          </p:cNvGraphicFramePr>
          <p:nvPr>
            <p:ph idx="1"/>
            <p:extLst>
              <p:ext uri="{D42A27DB-BD31-4B8C-83A1-F6EECF244321}">
                <p14:modId xmlns:p14="http://schemas.microsoft.com/office/powerpoint/2010/main" val="417898702"/>
              </p:ext>
            </p:extLst>
          </p:nvPr>
        </p:nvGraphicFramePr>
        <p:xfrm>
          <a:off x="581025" y="2097024"/>
          <a:ext cx="11029950" cy="432815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644676210"/>
      </p:ext>
    </p:extLst>
  </p:cSld>
  <p:clrMapOvr>
    <a:masterClrMapping/>
  </p:clrMapOvr>
</p:sld>
</file>

<file path=ppt/theme/theme1.xml><?xml version="1.0" encoding="utf-8"?>
<a:theme xmlns:a="http://schemas.openxmlformats.org/drawingml/2006/main" name="Kar Payı">
  <a:themeElements>
    <a:clrScheme name="Kar Payı">
      <a:dk1>
        <a:sysClr val="windowText" lastClr="000000"/>
      </a:dk1>
      <a:lt1>
        <a:sysClr val="window" lastClr="FFFFFF"/>
      </a:lt1>
      <a:dk2>
        <a:srgbClr val="3D3D3D"/>
      </a:dk2>
      <a:lt2>
        <a:srgbClr val="EBEBEB"/>
      </a:lt2>
      <a:accent1>
        <a:srgbClr val="465359"/>
      </a:accent1>
      <a:accent2>
        <a:srgbClr val="ED8428"/>
      </a:accent2>
      <a:accent3>
        <a:srgbClr val="E6C46D"/>
      </a:accent3>
      <a:accent4>
        <a:srgbClr val="969FA7"/>
      </a:accent4>
      <a:accent5>
        <a:srgbClr val="A9C37C"/>
      </a:accent5>
      <a:accent6>
        <a:srgbClr val="5A8071"/>
      </a:accent6>
      <a:hlink>
        <a:srgbClr val="828282"/>
      </a:hlink>
      <a:folHlink>
        <a:srgbClr val="A5A5A5"/>
      </a:folHlink>
    </a:clrScheme>
    <a:fontScheme name="Kar Payı">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Kar Payı">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5D8C9649-FBE1-4B5B-8258-8A170F9843AD}"/>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{77169281-36C9-BB4D-9E7C-F2E38364E574}tf10001123</Template>
  <TotalTime>4374</TotalTime>
  <Words>1574</Words>
  <Application>Microsoft Macintosh PowerPoint</Application>
  <PresentationFormat>Geniş ekran</PresentationFormat>
  <Paragraphs>191</Paragraphs>
  <Slides>34</Slides>
  <Notes>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34</vt:i4>
      </vt:variant>
    </vt:vector>
  </HeadingPairs>
  <TitlesOfParts>
    <vt:vector size="41" baseType="lpstr">
      <vt:lpstr>Arial</vt:lpstr>
      <vt:lpstr>Calibri</vt:lpstr>
      <vt:lpstr>Gill Sans MT</vt:lpstr>
      <vt:lpstr>Tahoma</vt:lpstr>
      <vt:lpstr>Wingdings</vt:lpstr>
      <vt:lpstr>Wingdings 2</vt:lpstr>
      <vt:lpstr>Kar Payı</vt:lpstr>
      <vt:lpstr>yAPILANDIRILMIŞ DİL Öğretİm Teknİklerİ</vt:lpstr>
      <vt:lpstr>gİRİŞ</vt:lpstr>
      <vt:lpstr>gİRİŞ (devam)</vt:lpstr>
      <vt:lpstr>DİKKAT</vt:lpstr>
      <vt:lpstr>Dil becerilerini sistematik olarak öğretme basamakları</vt:lpstr>
      <vt:lpstr>Öğretimin doğallığını bozan unsurlar</vt:lpstr>
      <vt:lpstr>Yapılandırılmış Dil Öğretim Teknikleri vs. Doğal Dil Öğretim Teknikleri</vt:lpstr>
      <vt:lpstr>Yapılandırılmış Dil Öğretim Teknikleri vs. Doğal Dil Öğretim Teknikleri</vt:lpstr>
      <vt:lpstr>Yapılandırılmış dil öğretim yöntemleri</vt:lpstr>
      <vt:lpstr>Ayrık denemelerle öğretim</vt:lpstr>
      <vt:lpstr>Ayrık denemelerle öğretim süreci</vt:lpstr>
      <vt:lpstr>Ayrık denemelerle öğretim süreci örneği</vt:lpstr>
      <vt:lpstr>Ayrık denemelerle öğretimin avantajları</vt:lpstr>
      <vt:lpstr>Ayrık denemelerle öğretimin dezavantajları</vt:lpstr>
      <vt:lpstr>DRİLL (ALIŞTIRMA)</vt:lpstr>
      <vt:lpstr>DRİLL (ALIŞTIRMA) Uygulama süreci</vt:lpstr>
      <vt:lpstr>DRİLL (ALIŞTIRMA) Uygulama örneği</vt:lpstr>
      <vt:lpstr>DRİLL (ALIŞTIRMA) avantajları ve dezavantajları</vt:lpstr>
      <vt:lpstr>DRİLL PLAY (ALIŞTIRMA OYUN)</vt:lpstr>
      <vt:lpstr>DRİLL PLAY (ALIŞTIRMA OYUN) örnek uygulama</vt:lpstr>
      <vt:lpstr>DRİLL PLAY (ALIŞTIRMA OYUN) örnek uygulama</vt:lpstr>
      <vt:lpstr>mODEL OLMA</vt:lpstr>
      <vt:lpstr>Model olma örnek uygulama süreci</vt:lpstr>
      <vt:lpstr>Sözel davranış</vt:lpstr>
      <vt:lpstr>Sözel Davranış (devam)</vt:lpstr>
      <vt:lpstr>Sözel Davranış (devam)</vt:lpstr>
      <vt:lpstr>Talep Etme/İstek Bildirme </vt:lpstr>
      <vt:lpstr>Taklide Dayalı Tepki </vt:lpstr>
      <vt:lpstr>Sözel Olmayan Uyarana Tepki</vt:lpstr>
      <vt:lpstr>Sözel Uyarana Tepki</vt:lpstr>
      <vt:lpstr>Metne Dayalı Tepki</vt:lpstr>
      <vt:lpstr>Transkripsiyon</vt:lpstr>
      <vt:lpstr>Otoklitik</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İLETİŞİM, KONUŞMA VE DİL: TEMEL KAVRAMLAR</dc:title>
  <dc:creator>Microsoft Office User</dc:creator>
  <cp:lastModifiedBy>Microsoft Office User</cp:lastModifiedBy>
  <cp:revision>25</cp:revision>
  <dcterms:created xsi:type="dcterms:W3CDTF">2022-02-23T11:21:55Z</dcterms:created>
  <dcterms:modified xsi:type="dcterms:W3CDTF">2022-05-16T06:31:02Z</dcterms:modified>
</cp:coreProperties>
</file>